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modifyVerifier cryptProviderType="rsaFull" cryptAlgorithmClass="hash" cryptAlgorithmType="typeAny" cryptAlgorithmSid="4" spinCount="100000" saltData="hGc7PTVsVL70J3i86Unm+g==" hashData="auE098EpdJQDLkKRKyecX8c0has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e" initials="" lastIdx="2" clrIdx="0"/>
  <p:cmAuthor id="1" name="Maya Nothmann-Prynda" initials="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33"/>
    <p:restoredTop sz="94697"/>
  </p:normalViewPr>
  <p:slideViewPr>
    <p:cSldViewPr>
      <p:cViewPr>
        <p:scale>
          <a:sx n="113" d="100"/>
          <a:sy n="113" d="100"/>
        </p:scale>
        <p:origin x="160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2D5A0-EF13-914C-AE4E-2C732C07BF25}" type="doc">
      <dgm:prSet loTypeId="urn:microsoft.com/office/officeart/2005/8/layout/pyramid1" loCatId="" qsTypeId="urn:microsoft.com/office/officeart/2005/8/quickstyle/simple2" qsCatId="simple" csTypeId="urn:microsoft.com/office/officeart/2005/8/colors/accent1_2" csCatId="accent1" phldr="1"/>
      <dgm:spPr/>
    </dgm:pt>
    <dgm:pt modelId="{D6BE6117-6F65-764D-80F0-6C71067F2E94}">
      <dgm:prSet phldrT="[Texte]" custT="1"/>
      <dgm:spPr/>
      <dgm:t>
        <a:bodyPr/>
        <a:lstStyle/>
        <a:p>
          <a:r>
            <a:rPr lang="en-GB" sz="3000" dirty="0" smtClean="0"/>
            <a:t>Core corpus</a:t>
          </a:r>
          <a:endParaRPr lang="en-GB" sz="3000" dirty="0"/>
        </a:p>
      </dgm:t>
    </dgm:pt>
    <dgm:pt modelId="{8555A8BB-7649-9243-8F50-17BBDC8EC29B}" type="parTrans" cxnId="{59237C68-D6F8-1347-9457-D77ED52562DE}">
      <dgm:prSet/>
      <dgm:spPr/>
      <dgm:t>
        <a:bodyPr/>
        <a:lstStyle/>
        <a:p>
          <a:endParaRPr lang="en-GB"/>
        </a:p>
      </dgm:t>
    </dgm:pt>
    <dgm:pt modelId="{2412AF86-C1DC-394F-8645-426CBA3D2AAD}" type="sibTrans" cxnId="{59237C68-D6F8-1347-9457-D77ED52562DE}">
      <dgm:prSet/>
      <dgm:spPr/>
      <dgm:t>
        <a:bodyPr/>
        <a:lstStyle/>
        <a:p>
          <a:endParaRPr lang="en-GB"/>
        </a:p>
      </dgm:t>
    </dgm:pt>
    <dgm:pt modelId="{86D52F12-05A7-E740-BFCF-E3942FB228CB}">
      <dgm:prSet phldrT="[Texte]" custT="1"/>
      <dgm:spPr>
        <a:solidFill>
          <a:schemeClr val="tx2"/>
        </a:solidFill>
      </dgm:spPr>
      <dgm:t>
        <a:bodyPr/>
        <a:lstStyle/>
        <a:p>
          <a:r>
            <a:rPr lang="en-GB" sz="3000" dirty="0" smtClean="0">
              <a:solidFill>
                <a:schemeClr val="bg1"/>
              </a:solidFill>
            </a:rPr>
            <a:t>Main corpus</a:t>
          </a:r>
          <a:endParaRPr lang="en-GB" sz="3000" dirty="0">
            <a:solidFill>
              <a:schemeClr val="bg1"/>
            </a:solidFill>
          </a:endParaRPr>
        </a:p>
      </dgm:t>
    </dgm:pt>
    <dgm:pt modelId="{75AE9B9E-92F2-E546-971C-1C97C4E3A1AE}" type="parTrans" cxnId="{DDABA8D3-54ED-CB44-B3C3-CC4166DB1806}">
      <dgm:prSet/>
      <dgm:spPr/>
      <dgm:t>
        <a:bodyPr/>
        <a:lstStyle/>
        <a:p>
          <a:endParaRPr lang="en-GB"/>
        </a:p>
      </dgm:t>
    </dgm:pt>
    <dgm:pt modelId="{D0A0C220-9DB1-C04E-81D5-FB6C134E8740}" type="sibTrans" cxnId="{DDABA8D3-54ED-CB44-B3C3-CC4166DB1806}">
      <dgm:prSet/>
      <dgm:spPr/>
      <dgm:t>
        <a:bodyPr/>
        <a:lstStyle/>
        <a:p>
          <a:pPr rtl="0"/>
          <a:endParaRPr lang="en-GB"/>
        </a:p>
      </dgm:t>
    </dgm:pt>
    <dgm:pt modelId="{70CE762A-C021-3F47-9454-CED48804DA50}" type="pres">
      <dgm:prSet presAssocID="{CCB2D5A0-EF13-914C-AE4E-2C732C07BF25}" presName="Name0" presStyleCnt="0">
        <dgm:presLayoutVars>
          <dgm:dir/>
          <dgm:animLvl val="lvl"/>
          <dgm:resizeHandles val="exact"/>
        </dgm:presLayoutVars>
      </dgm:prSet>
      <dgm:spPr/>
    </dgm:pt>
    <dgm:pt modelId="{CD31825C-E3F5-354B-AFEA-6776F07FDB1B}" type="pres">
      <dgm:prSet presAssocID="{D6BE6117-6F65-764D-80F0-6C71067F2E94}" presName="Name8" presStyleCnt="0"/>
      <dgm:spPr/>
    </dgm:pt>
    <dgm:pt modelId="{CB5EEA9C-585B-3B43-9C0D-D58D28911907}" type="pres">
      <dgm:prSet presAssocID="{D6BE6117-6F65-764D-80F0-6C71067F2E94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F22F37-B54D-5D41-94C2-20922230184D}" type="pres">
      <dgm:prSet presAssocID="{D6BE6117-6F65-764D-80F0-6C71067F2E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BC9511-4D37-D841-BB31-04AD9E3F1371}" type="pres">
      <dgm:prSet presAssocID="{86D52F12-05A7-E740-BFCF-E3942FB228CB}" presName="Name8" presStyleCnt="0"/>
      <dgm:spPr/>
    </dgm:pt>
    <dgm:pt modelId="{0328CD57-D1DC-084C-8373-607074732F25}" type="pres">
      <dgm:prSet presAssocID="{86D52F12-05A7-E740-BFCF-E3942FB228CB}" presName="level" presStyleLbl="node1" presStyleIdx="1" presStyleCnt="2" custScaleY="133032" custLinFactNeighborY="406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2E264F-4A73-D948-B923-3A72C736160C}" type="pres">
      <dgm:prSet presAssocID="{86D52F12-05A7-E740-BFCF-E3942FB228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DABA8D3-54ED-CB44-B3C3-CC4166DB1806}" srcId="{CCB2D5A0-EF13-914C-AE4E-2C732C07BF25}" destId="{86D52F12-05A7-E740-BFCF-E3942FB228CB}" srcOrd="1" destOrd="0" parTransId="{75AE9B9E-92F2-E546-971C-1C97C4E3A1AE}" sibTransId="{D0A0C220-9DB1-C04E-81D5-FB6C134E8740}"/>
    <dgm:cxn modelId="{A9BA8499-5218-0948-9C95-2915B1BEE03B}" type="presOf" srcId="{D6BE6117-6F65-764D-80F0-6C71067F2E94}" destId="{CB5EEA9C-585B-3B43-9C0D-D58D28911907}" srcOrd="0" destOrd="0" presId="urn:microsoft.com/office/officeart/2005/8/layout/pyramid1"/>
    <dgm:cxn modelId="{A6F29C7B-7157-A54A-97AB-B80C1FAADD25}" type="presOf" srcId="{86D52F12-05A7-E740-BFCF-E3942FB228CB}" destId="{A62E264F-4A73-D948-B923-3A72C736160C}" srcOrd="1" destOrd="0" presId="urn:microsoft.com/office/officeart/2005/8/layout/pyramid1"/>
    <dgm:cxn modelId="{6CB7240E-F08F-5549-9BC7-3D24FAE4EBC5}" type="presOf" srcId="{CCB2D5A0-EF13-914C-AE4E-2C732C07BF25}" destId="{70CE762A-C021-3F47-9454-CED48804DA50}" srcOrd="0" destOrd="0" presId="urn:microsoft.com/office/officeart/2005/8/layout/pyramid1"/>
    <dgm:cxn modelId="{21DC86B4-4FEF-CC4B-B8DF-1059FC260093}" type="presOf" srcId="{D6BE6117-6F65-764D-80F0-6C71067F2E94}" destId="{B2F22F37-B54D-5D41-94C2-20922230184D}" srcOrd="1" destOrd="0" presId="urn:microsoft.com/office/officeart/2005/8/layout/pyramid1"/>
    <dgm:cxn modelId="{1EF4E8F7-CAF1-7946-A445-58F761D78C86}" type="presOf" srcId="{86D52F12-05A7-E740-BFCF-E3942FB228CB}" destId="{0328CD57-D1DC-084C-8373-607074732F25}" srcOrd="0" destOrd="0" presId="urn:microsoft.com/office/officeart/2005/8/layout/pyramid1"/>
    <dgm:cxn modelId="{59237C68-D6F8-1347-9457-D77ED52562DE}" srcId="{CCB2D5A0-EF13-914C-AE4E-2C732C07BF25}" destId="{D6BE6117-6F65-764D-80F0-6C71067F2E94}" srcOrd="0" destOrd="0" parTransId="{8555A8BB-7649-9243-8F50-17BBDC8EC29B}" sibTransId="{2412AF86-C1DC-394F-8645-426CBA3D2AAD}"/>
    <dgm:cxn modelId="{D8360B3D-8F64-0546-92E4-B4FEE53CE4DB}" type="presParOf" srcId="{70CE762A-C021-3F47-9454-CED48804DA50}" destId="{CD31825C-E3F5-354B-AFEA-6776F07FDB1B}" srcOrd="0" destOrd="0" presId="urn:microsoft.com/office/officeart/2005/8/layout/pyramid1"/>
    <dgm:cxn modelId="{56E2FD61-D0E4-914E-B627-FBC672E3946D}" type="presParOf" srcId="{CD31825C-E3F5-354B-AFEA-6776F07FDB1B}" destId="{CB5EEA9C-585B-3B43-9C0D-D58D28911907}" srcOrd="0" destOrd="0" presId="urn:microsoft.com/office/officeart/2005/8/layout/pyramid1"/>
    <dgm:cxn modelId="{48C3C8A5-53D1-5742-8BE2-468BE2EFEFC5}" type="presParOf" srcId="{CD31825C-E3F5-354B-AFEA-6776F07FDB1B}" destId="{B2F22F37-B54D-5D41-94C2-20922230184D}" srcOrd="1" destOrd="0" presId="urn:microsoft.com/office/officeart/2005/8/layout/pyramid1"/>
    <dgm:cxn modelId="{B6DB9447-613D-3D48-9724-568DA26BFB12}" type="presParOf" srcId="{70CE762A-C021-3F47-9454-CED48804DA50}" destId="{42BC9511-4D37-D841-BB31-04AD9E3F1371}" srcOrd="1" destOrd="0" presId="urn:microsoft.com/office/officeart/2005/8/layout/pyramid1"/>
    <dgm:cxn modelId="{1F087446-C153-204D-BC74-4DD29543DF6D}" type="presParOf" srcId="{42BC9511-4D37-D841-BB31-04AD9E3F1371}" destId="{0328CD57-D1DC-084C-8373-607074732F25}" srcOrd="0" destOrd="0" presId="urn:microsoft.com/office/officeart/2005/8/layout/pyramid1"/>
    <dgm:cxn modelId="{A92100F7-876D-0843-BFBC-AB232BFBAC5A}" type="presParOf" srcId="{42BC9511-4D37-D841-BB31-04AD9E3F1371}" destId="{A62E264F-4A73-D948-B923-3A72C736160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0347C-241C-0746-85E0-734185264803}" type="doc">
      <dgm:prSet loTypeId="urn:microsoft.com/office/officeart/2009/3/layout/Horizontal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6A4E329-61D4-3B47-8A16-CA2C41EF37BF}">
      <dgm:prSet phldrT="[Texte]"/>
      <dgm:spPr/>
      <dgm:t>
        <a:bodyPr/>
        <a:lstStyle/>
        <a:p>
          <a:r>
            <a:rPr lang="en-GB" noProof="0" dirty="0" smtClean="0"/>
            <a:t>Token analysis</a:t>
          </a:r>
          <a:endParaRPr lang="en-GB" noProof="0" dirty="0"/>
        </a:p>
      </dgm:t>
    </dgm:pt>
    <dgm:pt modelId="{917B3226-3C25-294F-8622-AE8433E17E18}" type="parTrans" cxnId="{B82296EC-A16A-E944-BAF4-280A696FBF00}">
      <dgm:prSet/>
      <dgm:spPr/>
      <dgm:t>
        <a:bodyPr/>
        <a:lstStyle/>
        <a:p>
          <a:endParaRPr lang="en-GB" noProof="0" dirty="0"/>
        </a:p>
      </dgm:t>
    </dgm:pt>
    <dgm:pt modelId="{45F6A9F3-0426-5A48-AB6D-1A8098BCF565}" type="sibTrans" cxnId="{B82296EC-A16A-E944-BAF4-280A696FBF00}">
      <dgm:prSet/>
      <dgm:spPr/>
      <dgm:t>
        <a:bodyPr/>
        <a:lstStyle/>
        <a:p>
          <a:endParaRPr lang="en-GB" noProof="0" dirty="0"/>
        </a:p>
      </dgm:t>
    </dgm:pt>
    <dgm:pt modelId="{A2776BFC-9B51-2C4D-97A3-A24956941344}" type="asst">
      <dgm:prSet phldrT="[Texte]"/>
      <dgm:spPr/>
      <dgm:t>
        <a:bodyPr/>
        <a:lstStyle/>
        <a:p>
          <a:r>
            <a:rPr lang="en-GB" noProof="0" dirty="0" smtClean="0"/>
            <a:t>Character and abbreviation library</a:t>
          </a:r>
          <a:endParaRPr lang="en-GB" noProof="0" dirty="0"/>
        </a:p>
      </dgm:t>
    </dgm:pt>
    <dgm:pt modelId="{E676387E-6882-764A-9605-18975377F333}" type="parTrans" cxnId="{7BC68D44-D43E-8D45-9044-8246199307AF}">
      <dgm:prSet/>
      <dgm:spPr/>
      <dgm:t>
        <a:bodyPr/>
        <a:lstStyle/>
        <a:p>
          <a:endParaRPr lang="en-GB" noProof="0" dirty="0"/>
        </a:p>
      </dgm:t>
    </dgm:pt>
    <dgm:pt modelId="{5FB00D71-95D1-4B4E-936F-6C34039048E9}" type="sibTrans" cxnId="{7BC68D44-D43E-8D45-9044-8246199307AF}">
      <dgm:prSet/>
      <dgm:spPr/>
      <dgm:t>
        <a:bodyPr/>
        <a:lstStyle/>
        <a:p>
          <a:endParaRPr lang="en-GB" noProof="0" dirty="0"/>
        </a:p>
      </dgm:t>
    </dgm:pt>
    <dgm:pt modelId="{6B4D755B-0635-0241-877B-E39EC585C780}">
      <dgm:prSet phldrT="[Texte]"/>
      <dgm:spPr/>
      <dgm:t>
        <a:bodyPr/>
        <a:lstStyle/>
        <a:p>
          <a:r>
            <a:rPr lang="en-GB" noProof="0" dirty="0" smtClean="0"/>
            <a:t>Generate tag</a:t>
          </a:r>
          <a:endParaRPr lang="en-GB" noProof="0" dirty="0"/>
        </a:p>
      </dgm:t>
    </dgm:pt>
    <dgm:pt modelId="{0C9CD159-34A3-FF41-8D7F-8792279E0B57}" type="parTrans" cxnId="{760C3862-F9BC-5544-ADDB-EA58DD956460}">
      <dgm:prSet/>
      <dgm:spPr/>
      <dgm:t>
        <a:bodyPr/>
        <a:lstStyle/>
        <a:p>
          <a:endParaRPr lang="en-GB" noProof="0" dirty="0"/>
        </a:p>
      </dgm:t>
    </dgm:pt>
    <dgm:pt modelId="{71E47A22-02EE-ED48-8DE6-034D89FFCB62}" type="sibTrans" cxnId="{760C3862-F9BC-5544-ADDB-EA58DD956460}">
      <dgm:prSet/>
      <dgm:spPr/>
      <dgm:t>
        <a:bodyPr/>
        <a:lstStyle/>
        <a:p>
          <a:endParaRPr lang="en-GB" noProof="0" dirty="0"/>
        </a:p>
      </dgm:t>
    </dgm:pt>
    <dgm:pt modelId="{91847B8C-6FE0-0D49-9AD1-D0B2BD0F3A3E}">
      <dgm:prSet phldrT="[Texte]"/>
      <dgm:spPr/>
      <dgm:t>
        <a:bodyPr/>
        <a:lstStyle/>
        <a:p>
          <a:r>
            <a:rPr lang="en-GB" noProof="0" dirty="0" smtClean="0"/>
            <a:t>Wait for user validation</a:t>
          </a:r>
          <a:endParaRPr lang="en-GB" noProof="0" dirty="0"/>
        </a:p>
      </dgm:t>
    </dgm:pt>
    <dgm:pt modelId="{A78C0CC1-186F-884C-92BC-883949C0BEF5}" type="parTrans" cxnId="{C641FC8B-0333-A349-9844-52C66B9D4C2E}">
      <dgm:prSet/>
      <dgm:spPr/>
      <dgm:t>
        <a:bodyPr/>
        <a:lstStyle/>
        <a:p>
          <a:endParaRPr lang="en-GB" noProof="0" dirty="0"/>
        </a:p>
      </dgm:t>
    </dgm:pt>
    <dgm:pt modelId="{7531E25F-794F-D24E-A084-DE54E62E915E}" type="sibTrans" cxnId="{C641FC8B-0333-A349-9844-52C66B9D4C2E}">
      <dgm:prSet/>
      <dgm:spPr/>
      <dgm:t>
        <a:bodyPr/>
        <a:lstStyle/>
        <a:p>
          <a:endParaRPr lang="en-GB" noProof="0" dirty="0"/>
        </a:p>
      </dgm:t>
    </dgm:pt>
    <dgm:pt modelId="{ED51A097-4CFB-7548-AB39-7D479F050E91}">
      <dgm:prSet phldrT="[Texte]"/>
      <dgm:spPr/>
      <dgm:t>
        <a:bodyPr/>
        <a:lstStyle/>
        <a:p>
          <a:r>
            <a:rPr lang="en-GB" noProof="0" dirty="0" smtClean="0"/>
            <a:t>Add tag to library</a:t>
          </a:r>
          <a:endParaRPr lang="en-GB" noProof="0" dirty="0"/>
        </a:p>
      </dgm:t>
    </dgm:pt>
    <dgm:pt modelId="{B8E97445-7A22-3E46-AB97-948E538006FC}" type="parTrans" cxnId="{0029695A-B026-8444-BAF3-99FE4342FAAB}">
      <dgm:prSet/>
      <dgm:spPr/>
      <dgm:t>
        <a:bodyPr/>
        <a:lstStyle/>
        <a:p>
          <a:endParaRPr lang="en-GB" noProof="0" dirty="0"/>
        </a:p>
      </dgm:t>
    </dgm:pt>
    <dgm:pt modelId="{F8DAF04E-BA07-3D4F-90F3-61FB7E6D6839}" type="sibTrans" cxnId="{0029695A-B026-8444-BAF3-99FE4342FAAB}">
      <dgm:prSet/>
      <dgm:spPr/>
      <dgm:t>
        <a:bodyPr/>
        <a:lstStyle/>
        <a:p>
          <a:pPr rtl="0"/>
          <a:endParaRPr lang="en-GB" noProof="0" dirty="0"/>
        </a:p>
      </dgm:t>
    </dgm:pt>
    <dgm:pt modelId="{766E6D66-32EB-DA44-B68F-B37DC6753A75}">
      <dgm:prSet phldrT="[Texte]"/>
      <dgm:spPr/>
      <dgm:t>
        <a:bodyPr/>
        <a:lstStyle/>
        <a:p>
          <a:r>
            <a:rPr lang="en-GB" noProof="0" dirty="0" smtClean="0"/>
            <a:t>Token is in tag library</a:t>
          </a:r>
          <a:endParaRPr lang="en-GB" noProof="0" dirty="0"/>
        </a:p>
      </dgm:t>
    </dgm:pt>
    <dgm:pt modelId="{399CD0FB-E42B-A543-AD46-613ADD1BAACC}" type="parTrans" cxnId="{72F51D4C-9F21-E146-8E10-73AB57905C22}">
      <dgm:prSet/>
      <dgm:spPr/>
      <dgm:t>
        <a:bodyPr/>
        <a:lstStyle/>
        <a:p>
          <a:endParaRPr lang="en-GB" noProof="0" dirty="0"/>
        </a:p>
      </dgm:t>
    </dgm:pt>
    <dgm:pt modelId="{4119209F-CCAC-3040-A2BF-312476EC3379}" type="sibTrans" cxnId="{72F51D4C-9F21-E146-8E10-73AB57905C22}">
      <dgm:prSet/>
      <dgm:spPr/>
      <dgm:t>
        <a:bodyPr/>
        <a:lstStyle/>
        <a:p>
          <a:endParaRPr lang="en-GB" noProof="0" dirty="0"/>
        </a:p>
      </dgm:t>
    </dgm:pt>
    <dgm:pt modelId="{1FA6A37F-365F-7F4D-BF1F-3E345E9129D4}">
      <dgm:prSet phldrT="[Texte]"/>
      <dgm:spPr/>
      <dgm:t>
        <a:bodyPr/>
        <a:lstStyle/>
        <a:p>
          <a:r>
            <a:rPr lang="en-GB" noProof="0" dirty="0" smtClean="0"/>
            <a:t>Token is not in tag library</a:t>
          </a:r>
          <a:endParaRPr lang="en-GB" noProof="0" dirty="0"/>
        </a:p>
      </dgm:t>
    </dgm:pt>
    <dgm:pt modelId="{BB7B83BC-A78A-D740-A9E9-FD6A2810AE45}" type="parTrans" cxnId="{DA94B75E-C4B4-A44A-A57F-7C5E315E355E}">
      <dgm:prSet/>
      <dgm:spPr/>
      <dgm:t>
        <a:bodyPr/>
        <a:lstStyle/>
        <a:p>
          <a:endParaRPr lang="en-GB" noProof="0" dirty="0"/>
        </a:p>
      </dgm:t>
    </dgm:pt>
    <dgm:pt modelId="{0EE7F0E0-C23E-0B45-983E-697ADC7A103B}" type="sibTrans" cxnId="{DA94B75E-C4B4-A44A-A57F-7C5E315E355E}">
      <dgm:prSet/>
      <dgm:spPr/>
      <dgm:t>
        <a:bodyPr/>
        <a:lstStyle/>
        <a:p>
          <a:endParaRPr lang="en-GB" noProof="0" dirty="0"/>
        </a:p>
      </dgm:t>
    </dgm:pt>
    <dgm:pt modelId="{E82D2222-102A-ED4E-93B3-D1043E73DD5F}">
      <dgm:prSet phldrT="[Texte]"/>
      <dgm:spPr/>
      <dgm:t>
        <a:bodyPr/>
        <a:lstStyle/>
        <a:p>
          <a:r>
            <a:rPr lang="en-GB" noProof="0" dirty="0" smtClean="0"/>
            <a:t>Encode token with tag</a:t>
          </a:r>
          <a:endParaRPr lang="en-GB" noProof="0" dirty="0"/>
        </a:p>
      </dgm:t>
    </dgm:pt>
    <dgm:pt modelId="{C9C7FA41-2988-4E4E-B23D-7C9B24F18B58}" type="parTrans" cxnId="{63DD234D-8E6B-A14C-B1F7-1B621A3380BD}">
      <dgm:prSet/>
      <dgm:spPr/>
      <dgm:t>
        <a:bodyPr/>
        <a:lstStyle/>
        <a:p>
          <a:endParaRPr lang="en-GB" noProof="0" dirty="0"/>
        </a:p>
      </dgm:t>
    </dgm:pt>
    <dgm:pt modelId="{15B4FBDC-318A-334B-813F-1145941B586B}" type="sibTrans" cxnId="{63DD234D-8E6B-A14C-B1F7-1B621A3380BD}">
      <dgm:prSet/>
      <dgm:spPr/>
      <dgm:t>
        <a:bodyPr/>
        <a:lstStyle/>
        <a:p>
          <a:endParaRPr lang="en-GB" noProof="0" dirty="0"/>
        </a:p>
      </dgm:t>
    </dgm:pt>
    <dgm:pt modelId="{8A0493C7-52C1-A243-91E6-A0205ABC741E}">
      <dgm:prSet phldrT="[Texte]"/>
      <dgm:spPr/>
      <dgm:t>
        <a:bodyPr/>
        <a:lstStyle/>
        <a:p>
          <a:r>
            <a:rPr lang="en-GB" noProof="0" dirty="0" smtClean="0"/>
            <a:t>Encode token with tag</a:t>
          </a:r>
          <a:endParaRPr lang="en-GB" noProof="0" dirty="0"/>
        </a:p>
      </dgm:t>
    </dgm:pt>
    <dgm:pt modelId="{360B946D-3391-3E43-AE77-D4B4A76F9011}" type="parTrans" cxnId="{3BD39870-CCAE-5542-877E-C21E8453E70A}">
      <dgm:prSet/>
      <dgm:spPr/>
      <dgm:t>
        <a:bodyPr/>
        <a:lstStyle/>
        <a:p>
          <a:endParaRPr lang="en-GB" noProof="0" dirty="0"/>
        </a:p>
      </dgm:t>
    </dgm:pt>
    <dgm:pt modelId="{98412CD7-CC3B-844A-A155-9A09ACA6D8E3}" type="sibTrans" cxnId="{3BD39870-CCAE-5542-877E-C21E8453E70A}">
      <dgm:prSet/>
      <dgm:spPr/>
      <dgm:t>
        <a:bodyPr/>
        <a:lstStyle/>
        <a:p>
          <a:endParaRPr lang="en-GB" noProof="0" dirty="0"/>
        </a:p>
      </dgm:t>
    </dgm:pt>
    <dgm:pt modelId="{FD681CCA-30FC-8A43-80A3-89360F1B84D2}" type="pres">
      <dgm:prSet presAssocID="{7F90347C-241C-0746-85E0-7341852648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BD894B5-29EE-044A-93F7-F364F57FA61D}" type="pres">
      <dgm:prSet presAssocID="{76A4E329-61D4-3B47-8A16-CA2C41EF37BF}" presName="hierRoot1" presStyleCnt="0">
        <dgm:presLayoutVars>
          <dgm:hierBranch val="init"/>
        </dgm:presLayoutVars>
      </dgm:prSet>
      <dgm:spPr/>
    </dgm:pt>
    <dgm:pt modelId="{F6F17E11-C650-8C42-BDB5-20D1F7C2EFD7}" type="pres">
      <dgm:prSet presAssocID="{76A4E329-61D4-3B47-8A16-CA2C41EF37BF}" presName="rootComposite1" presStyleCnt="0"/>
      <dgm:spPr/>
    </dgm:pt>
    <dgm:pt modelId="{07467F23-8FD8-EF42-B1A4-5C98BAB411FA}" type="pres">
      <dgm:prSet presAssocID="{76A4E329-61D4-3B47-8A16-CA2C41EF37B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5273A94-5F18-F946-80EC-08D8D7ECB23B}" type="pres">
      <dgm:prSet presAssocID="{76A4E329-61D4-3B47-8A16-CA2C41EF37BF}" presName="rootConnector1" presStyleLbl="node1" presStyleIdx="0" presStyleCnt="0"/>
      <dgm:spPr/>
      <dgm:t>
        <a:bodyPr/>
        <a:lstStyle/>
        <a:p>
          <a:endParaRPr lang="fr-FR"/>
        </a:p>
      </dgm:t>
    </dgm:pt>
    <dgm:pt modelId="{AA92BF2F-02D0-8A49-B077-B5D8D2D8A5E3}" type="pres">
      <dgm:prSet presAssocID="{76A4E329-61D4-3B47-8A16-CA2C41EF37BF}" presName="hierChild2" presStyleCnt="0"/>
      <dgm:spPr/>
    </dgm:pt>
    <dgm:pt modelId="{28DF0217-21D7-D542-9DAA-46DBA59AA2EE}" type="pres">
      <dgm:prSet presAssocID="{399CD0FB-E42B-A543-AD46-613ADD1BAACC}" presName="Name64" presStyleLbl="parChTrans1D2" presStyleIdx="0" presStyleCnt="2"/>
      <dgm:spPr/>
      <dgm:t>
        <a:bodyPr/>
        <a:lstStyle/>
        <a:p>
          <a:endParaRPr lang="fr-FR"/>
        </a:p>
      </dgm:t>
    </dgm:pt>
    <dgm:pt modelId="{87C7E080-75D5-2741-9EA5-5E24C3819FC9}" type="pres">
      <dgm:prSet presAssocID="{766E6D66-32EB-DA44-B68F-B37DC6753A75}" presName="hierRoot2" presStyleCnt="0">
        <dgm:presLayoutVars>
          <dgm:hierBranch val="init"/>
        </dgm:presLayoutVars>
      </dgm:prSet>
      <dgm:spPr/>
    </dgm:pt>
    <dgm:pt modelId="{EE80BB6C-3D67-9B46-8821-78923B41DC3B}" type="pres">
      <dgm:prSet presAssocID="{766E6D66-32EB-DA44-B68F-B37DC6753A75}" presName="rootComposite" presStyleCnt="0"/>
      <dgm:spPr/>
    </dgm:pt>
    <dgm:pt modelId="{37F46E19-758A-F740-A0E4-CCEE6C47553C}" type="pres">
      <dgm:prSet presAssocID="{766E6D66-32EB-DA44-B68F-B37DC6753A7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2B09C7B-8418-7949-A667-BBB49B83FD80}" type="pres">
      <dgm:prSet presAssocID="{766E6D66-32EB-DA44-B68F-B37DC6753A75}" presName="rootConnector" presStyleLbl="node2" presStyleIdx="0" presStyleCnt="2"/>
      <dgm:spPr/>
      <dgm:t>
        <a:bodyPr/>
        <a:lstStyle/>
        <a:p>
          <a:endParaRPr lang="fr-FR"/>
        </a:p>
      </dgm:t>
    </dgm:pt>
    <dgm:pt modelId="{1A69CAD8-35BC-3349-B3DB-9DEE853F292A}" type="pres">
      <dgm:prSet presAssocID="{766E6D66-32EB-DA44-B68F-B37DC6753A75}" presName="hierChild4" presStyleCnt="0"/>
      <dgm:spPr/>
    </dgm:pt>
    <dgm:pt modelId="{62BE8DC1-1AFD-3E42-8B83-8A35DAE1EEDD}" type="pres">
      <dgm:prSet presAssocID="{C9C7FA41-2988-4E4E-B23D-7C9B24F18B58}" presName="Name64" presStyleLbl="parChTrans1D3" presStyleIdx="0" presStyleCnt="3"/>
      <dgm:spPr/>
      <dgm:t>
        <a:bodyPr/>
        <a:lstStyle/>
        <a:p>
          <a:endParaRPr lang="fr-FR"/>
        </a:p>
      </dgm:t>
    </dgm:pt>
    <dgm:pt modelId="{05ECFE84-655F-4242-B7F4-B805F2735B4B}" type="pres">
      <dgm:prSet presAssocID="{E82D2222-102A-ED4E-93B3-D1043E73DD5F}" presName="hierRoot2" presStyleCnt="0">
        <dgm:presLayoutVars>
          <dgm:hierBranch val="init"/>
        </dgm:presLayoutVars>
      </dgm:prSet>
      <dgm:spPr/>
    </dgm:pt>
    <dgm:pt modelId="{9C02E4CB-BA75-B04C-8CEE-D95E11C73D19}" type="pres">
      <dgm:prSet presAssocID="{E82D2222-102A-ED4E-93B3-D1043E73DD5F}" presName="rootComposite" presStyleCnt="0"/>
      <dgm:spPr/>
    </dgm:pt>
    <dgm:pt modelId="{D337F88A-AD8B-EE40-AB66-F07A367C0C7F}" type="pres">
      <dgm:prSet presAssocID="{E82D2222-102A-ED4E-93B3-D1043E73DD5F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947149A-1A72-DE4E-88D4-EDCA433B8E55}" type="pres">
      <dgm:prSet presAssocID="{E82D2222-102A-ED4E-93B3-D1043E73DD5F}" presName="rootConnector" presStyleLbl="node3" presStyleIdx="0" presStyleCnt="2"/>
      <dgm:spPr/>
      <dgm:t>
        <a:bodyPr/>
        <a:lstStyle/>
        <a:p>
          <a:endParaRPr lang="fr-FR"/>
        </a:p>
      </dgm:t>
    </dgm:pt>
    <dgm:pt modelId="{0E5A0E37-89F2-7443-84A3-4EA8634D02EF}" type="pres">
      <dgm:prSet presAssocID="{E82D2222-102A-ED4E-93B3-D1043E73DD5F}" presName="hierChild4" presStyleCnt="0"/>
      <dgm:spPr/>
    </dgm:pt>
    <dgm:pt modelId="{683BE983-D29A-E54D-B9C7-E5F13363A2EB}" type="pres">
      <dgm:prSet presAssocID="{E82D2222-102A-ED4E-93B3-D1043E73DD5F}" presName="hierChild5" presStyleCnt="0"/>
      <dgm:spPr/>
    </dgm:pt>
    <dgm:pt modelId="{A67CE273-F8B7-DE45-A5FC-A4479348A2DA}" type="pres">
      <dgm:prSet presAssocID="{766E6D66-32EB-DA44-B68F-B37DC6753A75}" presName="hierChild5" presStyleCnt="0"/>
      <dgm:spPr/>
    </dgm:pt>
    <dgm:pt modelId="{D1DD9407-9FF2-FB4C-AC64-8EF8FD5FA8D1}" type="pres">
      <dgm:prSet presAssocID="{BB7B83BC-A78A-D740-A9E9-FD6A2810AE45}" presName="Name64" presStyleLbl="parChTrans1D2" presStyleIdx="1" presStyleCnt="2"/>
      <dgm:spPr/>
      <dgm:t>
        <a:bodyPr/>
        <a:lstStyle/>
        <a:p>
          <a:endParaRPr lang="fr-FR"/>
        </a:p>
      </dgm:t>
    </dgm:pt>
    <dgm:pt modelId="{48CC02F0-76E1-F340-8FD1-B9529E3C93D6}" type="pres">
      <dgm:prSet presAssocID="{1FA6A37F-365F-7F4D-BF1F-3E345E9129D4}" presName="hierRoot2" presStyleCnt="0">
        <dgm:presLayoutVars>
          <dgm:hierBranch val="init"/>
        </dgm:presLayoutVars>
      </dgm:prSet>
      <dgm:spPr/>
    </dgm:pt>
    <dgm:pt modelId="{C74F36E7-6A2D-CD40-8F1C-43542D449FC0}" type="pres">
      <dgm:prSet presAssocID="{1FA6A37F-365F-7F4D-BF1F-3E345E9129D4}" presName="rootComposite" presStyleCnt="0"/>
      <dgm:spPr/>
    </dgm:pt>
    <dgm:pt modelId="{BBEEC56F-67A9-0446-85E9-E810314FBF6D}" type="pres">
      <dgm:prSet presAssocID="{1FA6A37F-365F-7F4D-BF1F-3E345E9129D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524EA53-C660-8846-A0F6-19C902901D6C}" type="pres">
      <dgm:prSet presAssocID="{1FA6A37F-365F-7F4D-BF1F-3E345E9129D4}" presName="rootConnector" presStyleLbl="node2" presStyleIdx="1" presStyleCnt="2"/>
      <dgm:spPr/>
      <dgm:t>
        <a:bodyPr/>
        <a:lstStyle/>
        <a:p>
          <a:endParaRPr lang="fr-FR"/>
        </a:p>
      </dgm:t>
    </dgm:pt>
    <dgm:pt modelId="{F0E5FCE3-0ADB-9248-9F52-E9B66514DC95}" type="pres">
      <dgm:prSet presAssocID="{1FA6A37F-365F-7F4D-BF1F-3E345E9129D4}" presName="hierChild4" presStyleCnt="0"/>
      <dgm:spPr/>
    </dgm:pt>
    <dgm:pt modelId="{D53FC8FD-39C0-D940-A5D9-45CD1B89DFEA}" type="pres">
      <dgm:prSet presAssocID="{0C9CD159-34A3-FF41-8D7F-8792279E0B57}" presName="Name64" presStyleLbl="parChTrans1D3" presStyleIdx="1" presStyleCnt="3"/>
      <dgm:spPr/>
      <dgm:t>
        <a:bodyPr/>
        <a:lstStyle/>
        <a:p>
          <a:endParaRPr lang="fr-FR"/>
        </a:p>
      </dgm:t>
    </dgm:pt>
    <dgm:pt modelId="{5236FABF-F646-5041-B98A-84753459055D}" type="pres">
      <dgm:prSet presAssocID="{6B4D755B-0635-0241-877B-E39EC585C780}" presName="hierRoot2" presStyleCnt="0">
        <dgm:presLayoutVars>
          <dgm:hierBranch val="init"/>
        </dgm:presLayoutVars>
      </dgm:prSet>
      <dgm:spPr/>
    </dgm:pt>
    <dgm:pt modelId="{BE037719-6F4C-FE4C-AD14-9CA872EA6B7E}" type="pres">
      <dgm:prSet presAssocID="{6B4D755B-0635-0241-877B-E39EC585C780}" presName="rootComposite" presStyleCnt="0"/>
      <dgm:spPr/>
    </dgm:pt>
    <dgm:pt modelId="{ECE6A4C6-C54F-F048-BD5D-9DC1F6BB4E99}" type="pres">
      <dgm:prSet presAssocID="{6B4D755B-0635-0241-877B-E39EC585C780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A1715AC-9F8F-EA47-8228-F854BC400F3C}" type="pres">
      <dgm:prSet presAssocID="{6B4D755B-0635-0241-877B-E39EC585C780}" presName="rootConnector" presStyleLbl="node3" presStyleIdx="1" presStyleCnt="2"/>
      <dgm:spPr/>
      <dgm:t>
        <a:bodyPr/>
        <a:lstStyle/>
        <a:p>
          <a:endParaRPr lang="fr-FR"/>
        </a:p>
      </dgm:t>
    </dgm:pt>
    <dgm:pt modelId="{5C03E4B6-2EC4-0C4D-8C44-99029917BEFA}" type="pres">
      <dgm:prSet presAssocID="{6B4D755B-0635-0241-877B-E39EC585C780}" presName="hierChild4" presStyleCnt="0"/>
      <dgm:spPr/>
    </dgm:pt>
    <dgm:pt modelId="{EC0BD98B-61F0-D24B-81F1-EC814256D89E}" type="pres">
      <dgm:prSet presAssocID="{A78C0CC1-186F-884C-92BC-883949C0BEF5}" presName="Name64" presStyleLbl="parChTrans1D4" presStyleIdx="0" presStyleCnt="3"/>
      <dgm:spPr/>
      <dgm:t>
        <a:bodyPr/>
        <a:lstStyle/>
        <a:p>
          <a:endParaRPr lang="fr-FR"/>
        </a:p>
      </dgm:t>
    </dgm:pt>
    <dgm:pt modelId="{F90CA287-B71F-2E48-8DE8-7D50BB814BDE}" type="pres">
      <dgm:prSet presAssocID="{91847B8C-6FE0-0D49-9AD1-D0B2BD0F3A3E}" presName="hierRoot2" presStyleCnt="0">
        <dgm:presLayoutVars>
          <dgm:hierBranch val="init"/>
        </dgm:presLayoutVars>
      </dgm:prSet>
      <dgm:spPr/>
    </dgm:pt>
    <dgm:pt modelId="{0E8256AF-6FA0-8648-9295-2CEA5D7E3722}" type="pres">
      <dgm:prSet presAssocID="{91847B8C-6FE0-0D49-9AD1-D0B2BD0F3A3E}" presName="rootComposite" presStyleCnt="0"/>
      <dgm:spPr/>
    </dgm:pt>
    <dgm:pt modelId="{91180A56-9DD7-A349-AFCE-73EC982B49B6}" type="pres">
      <dgm:prSet presAssocID="{91847B8C-6FE0-0D49-9AD1-D0B2BD0F3A3E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F703B5C-F916-C245-B34F-E1D0EAC33A8B}" type="pres">
      <dgm:prSet presAssocID="{91847B8C-6FE0-0D49-9AD1-D0B2BD0F3A3E}" presName="rootConnector" presStyleLbl="node4" presStyleIdx="0" presStyleCnt="3"/>
      <dgm:spPr/>
      <dgm:t>
        <a:bodyPr/>
        <a:lstStyle/>
        <a:p>
          <a:endParaRPr lang="fr-FR"/>
        </a:p>
      </dgm:t>
    </dgm:pt>
    <dgm:pt modelId="{BD1321A9-10B9-4448-99A8-83897D8F4EC4}" type="pres">
      <dgm:prSet presAssocID="{91847B8C-6FE0-0D49-9AD1-D0B2BD0F3A3E}" presName="hierChild4" presStyleCnt="0"/>
      <dgm:spPr/>
    </dgm:pt>
    <dgm:pt modelId="{1706EF33-458B-8D48-9F7A-5A713E43ABF6}" type="pres">
      <dgm:prSet presAssocID="{B8E97445-7A22-3E46-AB97-948E538006FC}" presName="Name64" presStyleLbl="parChTrans1D4" presStyleIdx="1" presStyleCnt="3"/>
      <dgm:spPr/>
      <dgm:t>
        <a:bodyPr/>
        <a:lstStyle/>
        <a:p>
          <a:endParaRPr lang="fr-FR"/>
        </a:p>
      </dgm:t>
    </dgm:pt>
    <dgm:pt modelId="{3C47819D-A837-B945-BA5D-B8177FBF6D5A}" type="pres">
      <dgm:prSet presAssocID="{ED51A097-4CFB-7548-AB39-7D479F050E91}" presName="hierRoot2" presStyleCnt="0">
        <dgm:presLayoutVars>
          <dgm:hierBranch val="init"/>
        </dgm:presLayoutVars>
      </dgm:prSet>
      <dgm:spPr/>
    </dgm:pt>
    <dgm:pt modelId="{F3C6AEFA-54D7-484E-98D9-39332EAD786C}" type="pres">
      <dgm:prSet presAssocID="{ED51A097-4CFB-7548-AB39-7D479F050E91}" presName="rootComposite" presStyleCnt="0"/>
      <dgm:spPr/>
    </dgm:pt>
    <dgm:pt modelId="{F3EB3B5D-1CA6-0E45-BAAD-BB955F0552E5}" type="pres">
      <dgm:prSet presAssocID="{ED51A097-4CFB-7548-AB39-7D479F050E91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E17D56D-4304-E348-A7BD-D83CDE80CD26}" type="pres">
      <dgm:prSet presAssocID="{ED51A097-4CFB-7548-AB39-7D479F050E91}" presName="rootConnector" presStyleLbl="node4" presStyleIdx="1" presStyleCnt="3"/>
      <dgm:spPr/>
      <dgm:t>
        <a:bodyPr/>
        <a:lstStyle/>
        <a:p>
          <a:endParaRPr lang="fr-FR"/>
        </a:p>
      </dgm:t>
    </dgm:pt>
    <dgm:pt modelId="{3B4114E9-A21A-974D-AE92-2A2436B504A6}" type="pres">
      <dgm:prSet presAssocID="{ED51A097-4CFB-7548-AB39-7D479F050E91}" presName="hierChild4" presStyleCnt="0"/>
      <dgm:spPr/>
    </dgm:pt>
    <dgm:pt modelId="{1515FFD4-A8A9-8F46-A552-D7D9BE50F4F1}" type="pres">
      <dgm:prSet presAssocID="{ED51A097-4CFB-7548-AB39-7D479F050E91}" presName="hierChild5" presStyleCnt="0"/>
      <dgm:spPr/>
    </dgm:pt>
    <dgm:pt modelId="{CB6BA285-5143-D645-9618-C6C5F750910C}" type="pres">
      <dgm:prSet presAssocID="{360B946D-3391-3E43-AE77-D4B4A76F9011}" presName="Name64" presStyleLbl="parChTrans1D4" presStyleIdx="2" presStyleCnt="3"/>
      <dgm:spPr/>
      <dgm:t>
        <a:bodyPr/>
        <a:lstStyle/>
        <a:p>
          <a:endParaRPr lang="fr-FR"/>
        </a:p>
      </dgm:t>
    </dgm:pt>
    <dgm:pt modelId="{8D9666EC-121E-EA46-BF53-EF251CDF0FAD}" type="pres">
      <dgm:prSet presAssocID="{8A0493C7-52C1-A243-91E6-A0205ABC741E}" presName="hierRoot2" presStyleCnt="0">
        <dgm:presLayoutVars>
          <dgm:hierBranch val="init"/>
        </dgm:presLayoutVars>
      </dgm:prSet>
      <dgm:spPr/>
    </dgm:pt>
    <dgm:pt modelId="{0E6003C6-5B7B-0640-B9A7-9FFA29EA50CD}" type="pres">
      <dgm:prSet presAssocID="{8A0493C7-52C1-A243-91E6-A0205ABC741E}" presName="rootComposite" presStyleCnt="0"/>
      <dgm:spPr/>
    </dgm:pt>
    <dgm:pt modelId="{F9BF4B6D-97A7-E74E-BE47-B4A43026D1DC}" type="pres">
      <dgm:prSet presAssocID="{8A0493C7-52C1-A243-91E6-A0205ABC741E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F26D3DE-4953-A946-99A2-9121FB93EB7A}" type="pres">
      <dgm:prSet presAssocID="{8A0493C7-52C1-A243-91E6-A0205ABC741E}" presName="rootConnector" presStyleLbl="node4" presStyleIdx="2" presStyleCnt="3"/>
      <dgm:spPr/>
      <dgm:t>
        <a:bodyPr/>
        <a:lstStyle/>
        <a:p>
          <a:endParaRPr lang="fr-FR"/>
        </a:p>
      </dgm:t>
    </dgm:pt>
    <dgm:pt modelId="{F4CF3211-BED7-8B4D-9475-F1E18CFAAB0A}" type="pres">
      <dgm:prSet presAssocID="{8A0493C7-52C1-A243-91E6-A0205ABC741E}" presName="hierChild4" presStyleCnt="0"/>
      <dgm:spPr/>
    </dgm:pt>
    <dgm:pt modelId="{4BF51737-8B02-3646-9DBA-D16F41934307}" type="pres">
      <dgm:prSet presAssocID="{8A0493C7-52C1-A243-91E6-A0205ABC741E}" presName="hierChild5" presStyleCnt="0"/>
      <dgm:spPr/>
    </dgm:pt>
    <dgm:pt modelId="{5AD89D9C-91BC-8E45-9ED4-211F706CA5B3}" type="pres">
      <dgm:prSet presAssocID="{91847B8C-6FE0-0D49-9AD1-D0B2BD0F3A3E}" presName="hierChild5" presStyleCnt="0"/>
      <dgm:spPr/>
    </dgm:pt>
    <dgm:pt modelId="{41C0687A-8461-3848-BCD9-2AA90811C8D4}" type="pres">
      <dgm:prSet presAssocID="{6B4D755B-0635-0241-877B-E39EC585C780}" presName="hierChild5" presStyleCnt="0"/>
      <dgm:spPr/>
    </dgm:pt>
    <dgm:pt modelId="{1003CED4-B236-DE4F-B563-E902AF0183D2}" type="pres">
      <dgm:prSet presAssocID="{1FA6A37F-365F-7F4D-BF1F-3E345E9129D4}" presName="hierChild5" presStyleCnt="0"/>
      <dgm:spPr/>
    </dgm:pt>
    <dgm:pt modelId="{69EA217C-B2E4-1F46-809F-A8DCFACE1FA7}" type="pres">
      <dgm:prSet presAssocID="{E676387E-6882-764A-9605-18975377F333}" presName="Name115" presStyleLbl="parChTrans1D3" presStyleIdx="2" presStyleCnt="3"/>
      <dgm:spPr/>
      <dgm:t>
        <a:bodyPr/>
        <a:lstStyle/>
        <a:p>
          <a:endParaRPr lang="fr-FR"/>
        </a:p>
      </dgm:t>
    </dgm:pt>
    <dgm:pt modelId="{5DBE59AC-2B8C-3A46-B259-6BB0CB0640E6}" type="pres">
      <dgm:prSet presAssocID="{A2776BFC-9B51-2C4D-97A3-A24956941344}" presName="hierRoot3" presStyleCnt="0">
        <dgm:presLayoutVars>
          <dgm:hierBranch val="init"/>
        </dgm:presLayoutVars>
      </dgm:prSet>
      <dgm:spPr/>
    </dgm:pt>
    <dgm:pt modelId="{FEFC556C-D71C-CF48-99F0-B6E044CBDCAB}" type="pres">
      <dgm:prSet presAssocID="{A2776BFC-9B51-2C4D-97A3-A24956941344}" presName="rootComposite3" presStyleCnt="0"/>
      <dgm:spPr/>
    </dgm:pt>
    <dgm:pt modelId="{9785E1F2-E5D9-CB4D-9782-203CDC34EF80}" type="pres">
      <dgm:prSet presAssocID="{A2776BFC-9B51-2C4D-97A3-A24956941344}" presName="rootText3" presStyleLbl="asst2" presStyleIdx="0" presStyleCnt="1" custLinFactY="89581" custLinFactNeighborX="-492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5188BA5-30B8-D840-9931-EB52A3DABF1D}" type="pres">
      <dgm:prSet presAssocID="{A2776BFC-9B51-2C4D-97A3-A24956941344}" presName="rootConnector3" presStyleLbl="asst2" presStyleIdx="0" presStyleCnt="1"/>
      <dgm:spPr/>
      <dgm:t>
        <a:bodyPr/>
        <a:lstStyle/>
        <a:p>
          <a:endParaRPr lang="fr-FR"/>
        </a:p>
      </dgm:t>
    </dgm:pt>
    <dgm:pt modelId="{DC53E2EC-7589-664A-B0BC-9F8FA618E38E}" type="pres">
      <dgm:prSet presAssocID="{A2776BFC-9B51-2C4D-97A3-A24956941344}" presName="hierChild6" presStyleCnt="0"/>
      <dgm:spPr/>
    </dgm:pt>
    <dgm:pt modelId="{EFA9EA27-CFB1-4E41-AAC8-CE54DBED99EC}" type="pres">
      <dgm:prSet presAssocID="{A2776BFC-9B51-2C4D-97A3-A24956941344}" presName="hierChild7" presStyleCnt="0"/>
      <dgm:spPr/>
    </dgm:pt>
    <dgm:pt modelId="{ABFF4F53-3E0E-3140-AECC-B4A4CF764FB4}" type="pres">
      <dgm:prSet presAssocID="{76A4E329-61D4-3B47-8A16-CA2C41EF37BF}" presName="hierChild3" presStyleCnt="0"/>
      <dgm:spPr/>
    </dgm:pt>
  </dgm:ptLst>
  <dgm:cxnLst>
    <dgm:cxn modelId="{DA94B75E-C4B4-A44A-A57F-7C5E315E355E}" srcId="{76A4E329-61D4-3B47-8A16-CA2C41EF37BF}" destId="{1FA6A37F-365F-7F4D-BF1F-3E345E9129D4}" srcOrd="1" destOrd="0" parTransId="{BB7B83BC-A78A-D740-A9E9-FD6A2810AE45}" sibTransId="{0EE7F0E0-C23E-0B45-983E-697ADC7A103B}"/>
    <dgm:cxn modelId="{61B2118D-FDF5-6244-8A70-4C43E5D665BB}" type="presOf" srcId="{766E6D66-32EB-DA44-B68F-B37DC6753A75}" destId="{37F46E19-758A-F740-A0E4-CCEE6C47553C}" srcOrd="0" destOrd="0" presId="urn:microsoft.com/office/officeart/2009/3/layout/HorizontalOrganizationChart"/>
    <dgm:cxn modelId="{4A7F412B-C1A0-2440-A069-C2ECA179E253}" type="presOf" srcId="{E82D2222-102A-ED4E-93B3-D1043E73DD5F}" destId="{F947149A-1A72-DE4E-88D4-EDCA433B8E55}" srcOrd="1" destOrd="0" presId="urn:microsoft.com/office/officeart/2009/3/layout/HorizontalOrganizationChart"/>
    <dgm:cxn modelId="{4574CED1-B549-B444-A16D-4D93E8C9616B}" type="presOf" srcId="{E676387E-6882-764A-9605-18975377F333}" destId="{69EA217C-B2E4-1F46-809F-A8DCFACE1FA7}" srcOrd="0" destOrd="0" presId="urn:microsoft.com/office/officeart/2009/3/layout/HorizontalOrganizationChart"/>
    <dgm:cxn modelId="{0029695A-B026-8444-BAF3-99FE4342FAAB}" srcId="{91847B8C-6FE0-0D49-9AD1-D0B2BD0F3A3E}" destId="{ED51A097-4CFB-7548-AB39-7D479F050E91}" srcOrd="0" destOrd="0" parTransId="{B8E97445-7A22-3E46-AB97-948E538006FC}" sibTransId="{F8DAF04E-BA07-3D4F-90F3-61FB7E6D6839}"/>
    <dgm:cxn modelId="{7BC68D44-D43E-8D45-9044-8246199307AF}" srcId="{1FA6A37F-365F-7F4D-BF1F-3E345E9129D4}" destId="{A2776BFC-9B51-2C4D-97A3-A24956941344}" srcOrd="0" destOrd="0" parTransId="{E676387E-6882-764A-9605-18975377F333}" sibTransId="{5FB00D71-95D1-4B4E-936F-6C34039048E9}"/>
    <dgm:cxn modelId="{EC7758B5-C107-2143-B48A-7221D8837860}" type="presOf" srcId="{A2776BFC-9B51-2C4D-97A3-A24956941344}" destId="{9785E1F2-E5D9-CB4D-9782-203CDC34EF80}" srcOrd="0" destOrd="0" presId="urn:microsoft.com/office/officeart/2009/3/layout/HorizontalOrganizationChart"/>
    <dgm:cxn modelId="{E8E4E820-A0A6-3B4B-82B3-F10F1BF037E3}" type="presOf" srcId="{766E6D66-32EB-DA44-B68F-B37DC6753A75}" destId="{F2B09C7B-8418-7949-A667-BBB49B83FD80}" srcOrd="1" destOrd="0" presId="urn:microsoft.com/office/officeart/2009/3/layout/HorizontalOrganizationChart"/>
    <dgm:cxn modelId="{B82296EC-A16A-E944-BAF4-280A696FBF00}" srcId="{7F90347C-241C-0746-85E0-734185264803}" destId="{76A4E329-61D4-3B47-8A16-CA2C41EF37BF}" srcOrd="0" destOrd="0" parTransId="{917B3226-3C25-294F-8622-AE8433E17E18}" sibTransId="{45F6A9F3-0426-5A48-AB6D-1A8098BCF565}"/>
    <dgm:cxn modelId="{9273B3B2-CB6D-6C4E-BEAF-5D339B31C144}" type="presOf" srcId="{8A0493C7-52C1-A243-91E6-A0205ABC741E}" destId="{8F26D3DE-4953-A946-99A2-9121FB93EB7A}" srcOrd="1" destOrd="0" presId="urn:microsoft.com/office/officeart/2009/3/layout/HorizontalOrganizationChart"/>
    <dgm:cxn modelId="{E491814F-FA13-BC44-9730-50599D3BE96C}" type="presOf" srcId="{7F90347C-241C-0746-85E0-734185264803}" destId="{FD681CCA-30FC-8A43-80A3-89360F1B84D2}" srcOrd="0" destOrd="0" presId="urn:microsoft.com/office/officeart/2009/3/layout/HorizontalOrganizationChart"/>
    <dgm:cxn modelId="{AC1EE5D7-A80C-6B42-8CB1-EE0091709707}" type="presOf" srcId="{91847B8C-6FE0-0D49-9AD1-D0B2BD0F3A3E}" destId="{7F703B5C-F916-C245-B34F-E1D0EAC33A8B}" srcOrd="1" destOrd="0" presId="urn:microsoft.com/office/officeart/2009/3/layout/HorizontalOrganizationChart"/>
    <dgm:cxn modelId="{4B08B175-80B3-BE47-9C17-1C73A987D8C5}" type="presOf" srcId="{A2776BFC-9B51-2C4D-97A3-A24956941344}" destId="{35188BA5-30B8-D840-9931-EB52A3DABF1D}" srcOrd="1" destOrd="0" presId="urn:microsoft.com/office/officeart/2009/3/layout/HorizontalOrganizationChart"/>
    <dgm:cxn modelId="{3BD39870-CCAE-5542-877E-C21E8453E70A}" srcId="{91847B8C-6FE0-0D49-9AD1-D0B2BD0F3A3E}" destId="{8A0493C7-52C1-A243-91E6-A0205ABC741E}" srcOrd="1" destOrd="0" parTransId="{360B946D-3391-3E43-AE77-D4B4A76F9011}" sibTransId="{98412CD7-CC3B-844A-A155-9A09ACA6D8E3}"/>
    <dgm:cxn modelId="{D8D46747-1464-1947-9552-C6BE730AC054}" type="presOf" srcId="{360B946D-3391-3E43-AE77-D4B4A76F9011}" destId="{CB6BA285-5143-D645-9618-C6C5F750910C}" srcOrd="0" destOrd="0" presId="urn:microsoft.com/office/officeart/2009/3/layout/HorizontalOrganizationChart"/>
    <dgm:cxn modelId="{26495544-B3AF-634F-A6AE-00F0F3288B16}" type="presOf" srcId="{6B4D755B-0635-0241-877B-E39EC585C780}" destId="{ECE6A4C6-C54F-F048-BD5D-9DC1F6BB4E99}" srcOrd="0" destOrd="0" presId="urn:microsoft.com/office/officeart/2009/3/layout/HorizontalOrganizationChart"/>
    <dgm:cxn modelId="{C641FC8B-0333-A349-9844-52C66B9D4C2E}" srcId="{6B4D755B-0635-0241-877B-E39EC585C780}" destId="{91847B8C-6FE0-0D49-9AD1-D0B2BD0F3A3E}" srcOrd="0" destOrd="0" parTransId="{A78C0CC1-186F-884C-92BC-883949C0BEF5}" sibTransId="{7531E25F-794F-D24E-A084-DE54E62E915E}"/>
    <dgm:cxn modelId="{72F51D4C-9F21-E146-8E10-73AB57905C22}" srcId="{76A4E329-61D4-3B47-8A16-CA2C41EF37BF}" destId="{766E6D66-32EB-DA44-B68F-B37DC6753A75}" srcOrd="0" destOrd="0" parTransId="{399CD0FB-E42B-A543-AD46-613ADD1BAACC}" sibTransId="{4119209F-CCAC-3040-A2BF-312476EC3379}"/>
    <dgm:cxn modelId="{63DD234D-8E6B-A14C-B1F7-1B621A3380BD}" srcId="{766E6D66-32EB-DA44-B68F-B37DC6753A75}" destId="{E82D2222-102A-ED4E-93B3-D1043E73DD5F}" srcOrd="0" destOrd="0" parTransId="{C9C7FA41-2988-4E4E-B23D-7C9B24F18B58}" sibTransId="{15B4FBDC-318A-334B-813F-1145941B586B}"/>
    <dgm:cxn modelId="{3DD889EC-A9A2-7A4D-8F30-6B95087014FB}" type="presOf" srcId="{1FA6A37F-365F-7F4D-BF1F-3E345E9129D4}" destId="{BBEEC56F-67A9-0446-85E9-E810314FBF6D}" srcOrd="0" destOrd="0" presId="urn:microsoft.com/office/officeart/2009/3/layout/HorizontalOrganizationChart"/>
    <dgm:cxn modelId="{E62FE7D6-6CEA-FC45-987B-A967EAD41339}" type="presOf" srcId="{399CD0FB-E42B-A543-AD46-613ADD1BAACC}" destId="{28DF0217-21D7-D542-9DAA-46DBA59AA2EE}" srcOrd="0" destOrd="0" presId="urn:microsoft.com/office/officeart/2009/3/layout/HorizontalOrganizationChart"/>
    <dgm:cxn modelId="{A795239D-0605-4742-B487-1A592559D1DF}" type="presOf" srcId="{C9C7FA41-2988-4E4E-B23D-7C9B24F18B58}" destId="{62BE8DC1-1AFD-3E42-8B83-8A35DAE1EEDD}" srcOrd="0" destOrd="0" presId="urn:microsoft.com/office/officeart/2009/3/layout/HorizontalOrganizationChart"/>
    <dgm:cxn modelId="{D8CE8B7F-C8FA-8549-B53B-6D52E356AF22}" type="presOf" srcId="{0C9CD159-34A3-FF41-8D7F-8792279E0B57}" destId="{D53FC8FD-39C0-D940-A5D9-45CD1B89DFEA}" srcOrd="0" destOrd="0" presId="urn:microsoft.com/office/officeart/2009/3/layout/HorizontalOrganizationChart"/>
    <dgm:cxn modelId="{3C38B84E-C690-3547-A37C-86D716434DEE}" type="presOf" srcId="{BB7B83BC-A78A-D740-A9E9-FD6A2810AE45}" destId="{D1DD9407-9FF2-FB4C-AC64-8EF8FD5FA8D1}" srcOrd="0" destOrd="0" presId="urn:microsoft.com/office/officeart/2009/3/layout/HorizontalOrganizationChart"/>
    <dgm:cxn modelId="{03217314-90ED-DC4F-9BCF-F9895BFEC96D}" type="presOf" srcId="{ED51A097-4CFB-7548-AB39-7D479F050E91}" destId="{F3EB3B5D-1CA6-0E45-BAAD-BB955F0552E5}" srcOrd="0" destOrd="0" presId="urn:microsoft.com/office/officeart/2009/3/layout/HorizontalOrganizationChart"/>
    <dgm:cxn modelId="{0018A568-9A0A-A24A-A1EA-637CEDDC5A45}" type="presOf" srcId="{B8E97445-7A22-3E46-AB97-948E538006FC}" destId="{1706EF33-458B-8D48-9F7A-5A713E43ABF6}" srcOrd="0" destOrd="0" presId="urn:microsoft.com/office/officeart/2009/3/layout/HorizontalOrganizationChart"/>
    <dgm:cxn modelId="{6414E811-7D3A-EF48-B8DE-FF6D63259E49}" type="presOf" srcId="{91847B8C-6FE0-0D49-9AD1-D0B2BD0F3A3E}" destId="{91180A56-9DD7-A349-AFCE-73EC982B49B6}" srcOrd="0" destOrd="0" presId="urn:microsoft.com/office/officeart/2009/3/layout/HorizontalOrganizationChart"/>
    <dgm:cxn modelId="{D2625402-EB1C-CB40-BB0F-75A1198A9539}" type="presOf" srcId="{8A0493C7-52C1-A243-91E6-A0205ABC741E}" destId="{F9BF4B6D-97A7-E74E-BE47-B4A43026D1DC}" srcOrd="0" destOrd="0" presId="urn:microsoft.com/office/officeart/2009/3/layout/HorizontalOrganizationChart"/>
    <dgm:cxn modelId="{8400900A-1652-8F4D-BD06-3AF592A30FE3}" type="presOf" srcId="{76A4E329-61D4-3B47-8A16-CA2C41EF37BF}" destId="{C5273A94-5F18-F946-80EC-08D8D7ECB23B}" srcOrd="1" destOrd="0" presId="urn:microsoft.com/office/officeart/2009/3/layout/HorizontalOrganizationChart"/>
    <dgm:cxn modelId="{5CD388E1-B11C-A54A-A069-2423FA4AEE7C}" type="presOf" srcId="{76A4E329-61D4-3B47-8A16-CA2C41EF37BF}" destId="{07467F23-8FD8-EF42-B1A4-5C98BAB411FA}" srcOrd="0" destOrd="0" presId="urn:microsoft.com/office/officeart/2009/3/layout/HorizontalOrganizationChart"/>
    <dgm:cxn modelId="{2D707CE8-001F-144D-8163-455DA298217B}" type="presOf" srcId="{1FA6A37F-365F-7F4D-BF1F-3E345E9129D4}" destId="{C524EA53-C660-8846-A0F6-19C902901D6C}" srcOrd="1" destOrd="0" presId="urn:microsoft.com/office/officeart/2009/3/layout/HorizontalOrganizationChart"/>
    <dgm:cxn modelId="{760C3862-F9BC-5544-ADDB-EA58DD956460}" srcId="{1FA6A37F-365F-7F4D-BF1F-3E345E9129D4}" destId="{6B4D755B-0635-0241-877B-E39EC585C780}" srcOrd="1" destOrd="0" parTransId="{0C9CD159-34A3-FF41-8D7F-8792279E0B57}" sibTransId="{71E47A22-02EE-ED48-8DE6-034D89FFCB62}"/>
    <dgm:cxn modelId="{2E23E77B-0A40-ED45-9D8A-8626E1E56FEA}" type="presOf" srcId="{ED51A097-4CFB-7548-AB39-7D479F050E91}" destId="{CE17D56D-4304-E348-A7BD-D83CDE80CD26}" srcOrd="1" destOrd="0" presId="urn:microsoft.com/office/officeart/2009/3/layout/HorizontalOrganizationChart"/>
    <dgm:cxn modelId="{13238C66-5DD7-924C-90D4-1D67CA786F48}" type="presOf" srcId="{E82D2222-102A-ED4E-93B3-D1043E73DD5F}" destId="{D337F88A-AD8B-EE40-AB66-F07A367C0C7F}" srcOrd="0" destOrd="0" presId="urn:microsoft.com/office/officeart/2009/3/layout/HorizontalOrganizationChart"/>
    <dgm:cxn modelId="{C4E35652-5EAA-3F4D-B19B-6979EDECF579}" type="presOf" srcId="{A78C0CC1-186F-884C-92BC-883949C0BEF5}" destId="{EC0BD98B-61F0-D24B-81F1-EC814256D89E}" srcOrd="0" destOrd="0" presId="urn:microsoft.com/office/officeart/2009/3/layout/HorizontalOrganizationChart"/>
    <dgm:cxn modelId="{AA87B915-DE8C-E149-AFA2-F9C390C2D1A2}" type="presOf" srcId="{6B4D755B-0635-0241-877B-E39EC585C780}" destId="{6A1715AC-9F8F-EA47-8228-F854BC400F3C}" srcOrd="1" destOrd="0" presId="urn:microsoft.com/office/officeart/2009/3/layout/HorizontalOrganizationChart"/>
    <dgm:cxn modelId="{E270C4C4-27B1-154F-8603-AAB75E5FE0EE}" type="presParOf" srcId="{FD681CCA-30FC-8A43-80A3-89360F1B84D2}" destId="{9BD894B5-29EE-044A-93F7-F364F57FA61D}" srcOrd="0" destOrd="0" presId="urn:microsoft.com/office/officeart/2009/3/layout/HorizontalOrganizationChart"/>
    <dgm:cxn modelId="{4E25F921-292F-ED4C-9203-82B9154E5E20}" type="presParOf" srcId="{9BD894B5-29EE-044A-93F7-F364F57FA61D}" destId="{F6F17E11-C650-8C42-BDB5-20D1F7C2EFD7}" srcOrd="0" destOrd="0" presId="urn:microsoft.com/office/officeart/2009/3/layout/HorizontalOrganizationChart"/>
    <dgm:cxn modelId="{DF21F3C9-050B-684E-8E2C-5E32A812C26E}" type="presParOf" srcId="{F6F17E11-C650-8C42-BDB5-20D1F7C2EFD7}" destId="{07467F23-8FD8-EF42-B1A4-5C98BAB411FA}" srcOrd="0" destOrd="0" presId="urn:microsoft.com/office/officeart/2009/3/layout/HorizontalOrganizationChart"/>
    <dgm:cxn modelId="{8BECF6B5-4B40-964F-AEF5-5FC6066F3EA4}" type="presParOf" srcId="{F6F17E11-C650-8C42-BDB5-20D1F7C2EFD7}" destId="{C5273A94-5F18-F946-80EC-08D8D7ECB23B}" srcOrd="1" destOrd="0" presId="urn:microsoft.com/office/officeart/2009/3/layout/HorizontalOrganizationChart"/>
    <dgm:cxn modelId="{AC117201-0742-4040-A9BE-A8F80CF0DACA}" type="presParOf" srcId="{9BD894B5-29EE-044A-93F7-F364F57FA61D}" destId="{AA92BF2F-02D0-8A49-B077-B5D8D2D8A5E3}" srcOrd="1" destOrd="0" presId="urn:microsoft.com/office/officeart/2009/3/layout/HorizontalOrganizationChart"/>
    <dgm:cxn modelId="{1B65B39A-B3E4-BF44-809C-AC48EFBEEF0D}" type="presParOf" srcId="{AA92BF2F-02D0-8A49-B077-B5D8D2D8A5E3}" destId="{28DF0217-21D7-D542-9DAA-46DBA59AA2EE}" srcOrd="0" destOrd="0" presId="urn:microsoft.com/office/officeart/2009/3/layout/HorizontalOrganizationChart"/>
    <dgm:cxn modelId="{69300922-404A-1B44-930F-DD09CAD01427}" type="presParOf" srcId="{AA92BF2F-02D0-8A49-B077-B5D8D2D8A5E3}" destId="{87C7E080-75D5-2741-9EA5-5E24C3819FC9}" srcOrd="1" destOrd="0" presId="urn:microsoft.com/office/officeart/2009/3/layout/HorizontalOrganizationChart"/>
    <dgm:cxn modelId="{865290A2-6D24-4348-9FF5-C26B8CD7D3CA}" type="presParOf" srcId="{87C7E080-75D5-2741-9EA5-5E24C3819FC9}" destId="{EE80BB6C-3D67-9B46-8821-78923B41DC3B}" srcOrd="0" destOrd="0" presId="urn:microsoft.com/office/officeart/2009/3/layout/HorizontalOrganizationChart"/>
    <dgm:cxn modelId="{BF0DE5CF-163D-BB4F-B688-9500335D08C2}" type="presParOf" srcId="{EE80BB6C-3D67-9B46-8821-78923B41DC3B}" destId="{37F46E19-758A-F740-A0E4-CCEE6C47553C}" srcOrd="0" destOrd="0" presId="urn:microsoft.com/office/officeart/2009/3/layout/HorizontalOrganizationChart"/>
    <dgm:cxn modelId="{B27609F3-7E58-FF43-9017-27E3736230E1}" type="presParOf" srcId="{EE80BB6C-3D67-9B46-8821-78923B41DC3B}" destId="{F2B09C7B-8418-7949-A667-BBB49B83FD80}" srcOrd="1" destOrd="0" presId="urn:microsoft.com/office/officeart/2009/3/layout/HorizontalOrganizationChart"/>
    <dgm:cxn modelId="{509172D4-3A39-5641-9FE5-4534A8EC4CB3}" type="presParOf" srcId="{87C7E080-75D5-2741-9EA5-5E24C3819FC9}" destId="{1A69CAD8-35BC-3349-B3DB-9DEE853F292A}" srcOrd="1" destOrd="0" presId="urn:microsoft.com/office/officeart/2009/3/layout/HorizontalOrganizationChart"/>
    <dgm:cxn modelId="{8ED54CBE-7AC9-424F-9B0E-12E0E7612C51}" type="presParOf" srcId="{1A69CAD8-35BC-3349-B3DB-9DEE853F292A}" destId="{62BE8DC1-1AFD-3E42-8B83-8A35DAE1EEDD}" srcOrd="0" destOrd="0" presId="urn:microsoft.com/office/officeart/2009/3/layout/HorizontalOrganizationChart"/>
    <dgm:cxn modelId="{6A90AEC6-0A3C-7D4A-B043-0D63CF7758E8}" type="presParOf" srcId="{1A69CAD8-35BC-3349-B3DB-9DEE853F292A}" destId="{05ECFE84-655F-4242-B7F4-B805F2735B4B}" srcOrd="1" destOrd="0" presId="urn:microsoft.com/office/officeart/2009/3/layout/HorizontalOrganizationChart"/>
    <dgm:cxn modelId="{4E757AD1-64AF-1845-AD4C-92863027F3CE}" type="presParOf" srcId="{05ECFE84-655F-4242-B7F4-B805F2735B4B}" destId="{9C02E4CB-BA75-B04C-8CEE-D95E11C73D19}" srcOrd="0" destOrd="0" presId="urn:microsoft.com/office/officeart/2009/3/layout/HorizontalOrganizationChart"/>
    <dgm:cxn modelId="{BDA8E60B-E297-544E-8E79-95CFA9B887D3}" type="presParOf" srcId="{9C02E4CB-BA75-B04C-8CEE-D95E11C73D19}" destId="{D337F88A-AD8B-EE40-AB66-F07A367C0C7F}" srcOrd="0" destOrd="0" presId="urn:microsoft.com/office/officeart/2009/3/layout/HorizontalOrganizationChart"/>
    <dgm:cxn modelId="{DF5EC85D-2388-5144-832D-F0976AAD7522}" type="presParOf" srcId="{9C02E4CB-BA75-B04C-8CEE-D95E11C73D19}" destId="{F947149A-1A72-DE4E-88D4-EDCA433B8E55}" srcOrd="1" destOrd="0" presId="urn:microsoft.com/office/officeart/2009/3/layout/HorizontalOrganizationChart"/>
    <dgm:cxn modelId="{C34D9825-BF6D-624E-A6F8-0CDE9A0AE414}" type="presParOf" srcId="{05ECFE84-655F-4242-B7F4-B805F2735B4B}" destId="{0E5A0E37-89F2-7443-84A3-4EA8634D02EF}" srcOrd="1" destOrd="0" presId="urn:microsoft.com/office/officeart/2009/3/layout/HorizontalOrganizationChart"/>
    <dgm:cxn modelId="{9647B62E-3BF5-0B4D-AD4F-70A85C73F6AF}" type="presParOf" srcId="{05ECFE84-655F-4242-B7F4-B805F2735B4B}" destId="{683BE983-D29A-E54D-B9C7-E5F13363A2EB}" srcOrd="2" destOrd="0" presId="urn:microsoft.com/office/officeart/2009/3/layout/HorizontalOrganizationChart"/>
    <dgm:cxn modelId="{E6A04D9D-B36D-A44C-A257-6B8A03948078}" type="presParOf" srcId="{87C7E080-75D5-2741-9EA5-5E24C3819FC9}" destId="{A67CE273-F8B7-DE45-A5FC-A4479348A2DA}" srcOrd="2" destOrd="0" presId="urn:microsoft.com/office/officeart/2009/3/layout/HorizontalOrganizationChart"/>
    <dgm:cxn modelId="{13677444-2A43-6648-BE32-D11C8BF90A0B}" type="presParOf" srcId="{AA92BF2F-02D0-8A49-B077-B5D8D2D8A5E3}" destId="{D1DD9407-9FF2-FB4C-AC64-8EF8FD5FA8D1}" srcOrd="2" destOrd="0" presId="urn:microsoft.com/office/officeart/2009/3/layout/HorizontalOrganizationChart"/>
    <dgm:cxn modelId="{0527966F-B2ED-7447-8A30-68DC588516D6}" type="presParOf" srcId="{AA92BF2F-02D0-8A49-B077-B5D8D2D8A5E3}" destId="{48CC02F0-76E1-F340-8FD1-B9529E3C93D6}" srcOrd="3" destOrd="0" presId="urn:microsoft.com/office/officeart/2009/3/layout/HorizontalOrganizationChart"/>
    <dgm:cxn modelId="{37747248-F3A5-6749-9AE6-959FEE4109B3}" type="presParOf" srcId="{48CC02F0-76E1-F340-8FD1-B9529E3C93D6}" destId="{C74F36E7-6A2D-CD40-8F1C-43542D449FC0}" srcOrd="0" destOrd="0" presId="urn:microsoft.com/office/officeart/2009/3/layout/HorizontalOrganizationChart"/>
    <dgm:cxn modelId="{ED27D2E6-94EA-0A41-BD33-CAA992FA3D42}" type="presParOf" srcId="{C74F36E7-6A2D-CD40-8F1C-43542D449FC0}" destId="{BBEEC56F-67A9-0446-85E9-E810314FBF6D}" srcOrd="0" destOrd="0" presId="urn:microsoft.com/office/officeart/2009/3/layout/HorizontalOrganizationChart"/>
    <dgm:cxn modelId="{6D864DEE-B6AD-754D-A1CA-EE437C5CB8C6}" type="presParOf" srcId="{C74F36E7-6A2D-CD40-8F1C-43542D449FC0}" destId="{C524EA53-C660-8846-A0F6-19C902901D6C}" srcOrd="1" destOrd="0" presId="urn:microsoft.com/office/officeart/2009/3/layout/HorizontalOrganizationChart"/>
    <dgm:cxn modelId="{4007C6E0-52C9-3C46-BE7E-E82C3F25BDFD}" type="presParOf" srcId="{48CC02F0-76E1-F340-8FD1-B9529E3C93D6}" destId="{F0E5FCE3-0ADB-9248-9F52-E9B66514DC95}" srcOrd="1" destOrd="0" presId="urn:microsoft.com/office/officeart/2009/3/layout/HorizontalOrganizationChart"/>
    <dgm:cxn modelId="{DBB81229-3A24-E648-9C1A-6EAAD89AD5F1}" type="presParOf" srcId="{F0E5FCE3-0ADB-9248-9F52-E9B66514DC95}" destId="{D53FC8FD-39C0-D940-A5D9-45CD1B89DFEA}" srcOrd="0" destOrd="0" presId="urn:microsoft.com/office/officeart/2009/3/layout/HorizontalOrganizationChart"/>
    <dgm:cxn modelId="{9B45B447-5462-554D-B325-E2FD1C5F1C7A}" type="presParOf" srcId="{F0E5FCE3-0ADB-9248-9F52-E9B66514DC95}" destId="{5236FABF-F646-5041-B98A-84753459055D}" srcOrd="1" destOrd="0" presId="urn:microsoft.com/office/officeart/2009/3/layout/HorizontalOrganizationChart"/>
    <dgm:cxn modelId="{26D5326B-ACE2-094B-91BE-E8C5697E1454}" type="presParOf" srcId="{5236FABF-F646-5041-B98A-84753459055D}" destId="{BE037719-6F4C-FE4C-AD14-9CA872EA6B7E}" srcOrd="0" destOrd="0" presId="urn:microsoft.com/office/officeart/2009/3/layout/HorizontalOrganizationChart"/>
    <dgm:cxn modelId="{D9A25B95-56E4-C54D-A608-72A49C3F9D99}" type="presParOf" srcId="{BE037719-6F4C-FE4C-AD14-9CA872EA6B7E}" destId="{ECE6A4C6-C54F-F048-BD5D-9DC1F6BB4E99}" srcOrd="0" destOrd="0" presId="urn:microsoft.com/office/officeart/2009/3/layout/HorizontalOrganizationChart"/>
    <dgm:cxn modelId="{68FDE2C0-2145-6A48-B723-1A5D42DB3A6A}" type="presParOf" srcId="{BE037719-6F4C-FE4C-AD14-9CA872EA6B7E}" destId="{6A1715AC-9F8F-EA47-8228-F854BC400F3C}" srcOrd="1" destOrd="0" presId="urn:microsoft.com/office/officeart/2009/3/layout/HorizontalOrganizationChart"/>
    <dgm:cxn modelId="{8C9E6F34-B997-AD4C-BAC0-7C3CE2624CF0}" type="presParOf" srcId="{5236FABF-F646-5041-B98A-84753459055D}" destId="{5C03E4B6-2EC4-0C4D-8C44-99029917BEFA}" srcOrd="1" destOrd="0" presId="urn:microsoft.com/office/officeart/2009/3/layout/HorizontalOrganizationChart"/>
    <dgm:cxn modelId="{EC51B184-53B9-ED4A-BDFE-782B23DF6CD4}" type="presParOf" srcId="{5C03E4B6-2EC4-0C4D-8C44-99029917BEFA}" destId="{EC0BD98B-61F0-D24B-81F1-EC814256D89E}" srcOrd="0" destOrd="0" presId="urn:microsoft.com/office/officeart/2009/3/layout/HorizontalOrganizationChart"/>
    <dgm:cxn modelId="{DDA30BF9-3CAB-7447-B6E6-AEB3F2F170D5}" type="presParOf" srcId="{5C03E4B6-2EC4-0C4D-8C44-99029917BEFA}" destId="{F90CA287-B71F-2E48-8DE8-7D50BB814BDE}" srcOrd="1" destOrd="0" presId="urn:microsoft.com/office/officeart/2009/3/layout/HorizontalOrganizationChart"/>
    <dgm:cxn modelId="{966624B3-7E37-064A-B25B-9DB84B43B197}" type="presParOf" srcId="{F90CA287-B71F-2E48-8DE8-7D50BB814BDE}" destId="{0E8256AF-6FA0-8648-9295-2CEA5D7E3722}" srcOrd="0" destOrd="0" presId="urn:microsoft.com/office/officeart/2009/3/layout/HorizontalOrganizationChart"/>
    <dgm:cxn modelId="{9EDBE349-F65F-1C43-AC79-16EFE3F99DCB}" type="presParOf" srcId="{0E8256AF-6FA0-8648-9295-2CEA5D7E3722}" destId="{91180A56-9DD7-A349-AFCE-73EC982B49B6}" srcOrd="0" destOrd="0" presId="urn:microsoft.com/office/officeart/2009/3/layout/HorizontalOrganizationChart"/>
    <dgm:cxn modelId="{1F075A6F-E1E0-224D-BB4C-62BD4E63565F}" type="presParOf" srcId="{0E8256AF-6FA0-8648-9295-2CEA5D7E3722}" destId="{7F703B5C-F916-C245-B34F-E1D0EAC33A8B}" srcOrd="1" destOrd="0" presId="urn:microsoft.com/office/officeart/2009/3/layout/HorizontalOrganizationChart"/>
    <dgm:cxn modelId="{1B41C3BD-1983-564F-98DF-2049492A7F75}" type="presParOf" srcId="{F90CA287-B71F-2E48-8DE8-7D50BB814BDE}" destId="{BD1321A9-10B9-4448-99A8-83897D8F4EC4}" srcOrd="1" destOrd="0" presId="urn:microsoft.com/office/officeart/2009/3/layout/HorizontalOrganizationChart"/>
    <dgm:cxn modelId="{EEBD50E0-8667-314A-A617-134143CCA3E3}" type="presParOf" srcId="{BD1321A9-10B9-4448-99A8-83897D8F4EC4}" destId="{1706EF33-458B-8D48-9F7A-5A713E43ABF6}" srcOrd="0" destOrd="0" presId="urn:microsoft.com/office/officeart/2009/3/layout/HorizontalOrganizationChart"/>
    <dgm:cxn modelId="{8150BE3D-6585-F444-B686-5C37FCEAAB2A}" type="presParOf" srcId="{BD1321A9-10B9-4448-99A8-83897D8F4EC4}" destId="{3C47819D-A837-B945-BA5D-B8177FBF6D5A}" srcOrd="1" destOrd="0" presId="urn:microsoft.com/office/officeart/2009/3/layout/HorizontalOrganizationChart"/>
    <dgm:cxn modelId="{BC892AC6-B1C7-5241-9A84-2CB21D211B69}" type="presParOf" srcId="{3C47819D-A837-B945-BA5D-B8177FBF6D5A}" destId="{F3C6AEFA-54D7-484E-98D9-39332EAD786C}" srcOrd="0" destOrd="0" presId="urn:microsoft.com/office/officeart/2009/3/layout/HorizontalOrganizationChart"/>
    <dgm:cxn modelId="{CFA6FB62-F8AF-F94C-89BD-89A81ACDFB81}" type="presParOf" srcId="{F3C6AEFA-54D7-484E-98D9-39332EAD786C}" destId="{F3EB3B5D-1CA6-0E45-BAAD-BB955F0552E5}" srcOrd="0" destOrd="0" presId="urn:microsoft.com/office/officeart/2009/3/layout/HorizontalOrganizationChart"/>
    <dgm:cxn modelId="{F55C1324-B5AD-1D48-B3E6-4D155B49E6A6}" type="presParOf" srcId="{F3C6AEFA-54D7-484E-98D9-39332EAD786C}" destId="{CE17D56D-4304-E348-A7BD-D83CDE80CD26}" srcOrd="1" destOrd="0" presId="urn:microsoft.com/office/officeart/2009/3/layout/HorizontalOrganizationChart"/>
    <dgm:cxn modelId="{314079AE-3689-F949-862A-458E6E3E8FAD}" type="presParOf" srcId="{3C47819D-A837-B945-BA5D-B8177FBF6D5A}" destId="{3B4114E9-A21A-974D-AE92-2A2436B504A6}" srcOrd="1" destOrd="0" presId="urn:microsoft.com/office/officeart/2009/3/layout/HorizontalOrganizationChart"/>
    <dgm:cxn modelId="{FE2A733C-B4A1-C54D-9AC3-910AEE6F2790}" type="presParOf" srcId="{3C47819D-A837-B945-BA5D-B8177FBF6D5A}" destId="{1515FFD4-A8A9-8F46-A552-D7D9BE50F4F1}" srcOrd="2" destOrd="0" presId="urn:microsoft.com/office/officeart/2009/3/layout/HorizontalOrganizationChart"/>
    <dgm:cxn modelId="{8BE3ADCF-4685-FE41-8262-1341B6AC7CFB}" type="presParOf" srcId="{BD1321A9-10B9-4448-99A8-83897D8F4EC4}" destId="{CB6BA285-5143-D645-9618-C6C5F750910C}" srcOrd="2" destOrd="0" presId="urn:microsoft.com/office/officeart/2009/3/layout/HorizontalOrganizationChart"/>
    <dgm:cxn modelId="{64E8BCC6-D014-F74F-AE80-1ED9288B9E2D}" type="presParOf" srcId="{BD1321A9-10B9-4448-99A8-83897D8F4EC4}" destId="{8D9666EC-121E-EA46-BF53-EF251CDF0FAD}" srcOrd="3" destOrd="0" presId="urn:microsoft.com/office/officeart/2009/3/layout/HorizontalOrganizationChart"/>
    <dgm:cxn modelId="{CDD00745-3679-2249-92FB-9AB0B1334306}" type="presParOf" srcId="{8D9666EC-121E-EA46-BF53-EF251CDF0FAD}" destId="{0E6003C6-5B7B-0640-B9A7-9FFA29EA50CD}" srcOrd="0" destOrd="0" presId="urn:microsoft.com/office/officeart/2009/3/layout/HorizontalOrganizationChart"/>
    <dgm:cxn modelId="{70ED01A7-1B52-0948-8B62-3B06C6B6B027}" type="presParOf" srcId="{0E6003C6-5B7B-0640-B9A7-9FFA29EA50CD}" destId="{F9BF4B6D-97A7-E74E-BE47-B4A43026D1DC}" srcOrd="0" destOrd="0" presId="urn:microsoft.com/office/officeart/2009/3/layout/HorizontalOrganizationChart"/>
    <dgm:cxn modelId="{785EB7F9-6660-B144-9399-71AA59C7DAA4}" type="presParOf" srcId="{0E6003C6-5B7B-0640-B9A7-9FFA29EA50CD}" destId="{8F26D3DE-4953-A946-99A2-9121FB93EB7A}" srcOrd="1" destOrd="0" presId="urn:microsoft.com/office/officeart/2009/3/layout/HorizontalOrganizationChart"/>
    <dgm:cxn modelId="{E8188220-3CC0-284E-BFBC-A695FDB1A366}" type="presParOf" srcId="{8D9666EC-121E-EA46-BF53-EF251CDF0FAD}" destId="{F4CF3211-BED7-8B4D-9475-F1E18CFAAB0A}" srcOrd="1" destOrd="0" presId="urn:microsoft.com/office/officeart/2009/3/layout/HorizontalOrganizationChart"/>
    <dgm:cxn modelId="{0BCDF1D1-C187-2146-818D-7B17D34EDCC6}" type="presParOf" srcId="{8D9666EC-121E-EA46-BF53-EF251CDF0FAD}" destId="{4BF51737-8B02-3646-9DBA-D16F41934307}" srcOrd="2" destOrd="0" presId="urn:microsoft.com/office/officeart/2009/3/layout/HorizontalOrganizationChart"/>
    <dgm:cxn modelId="{AFB0D08E-7BA7-9543-9FC9-9C211BBF2463}" type="presParOf" srcId="{F90CA287-B71F-2E48-8DE8-7D50BB814BDE}" destId="{5AD89D9C-91BC-8E45-9ED4-211F706CA5B3}" srcOrd="2" destOrd="0" presId="urn:microsoft.com/office/officeart/2009/3/layout/HorizontalOrganizationChart"/>
    <dgm:cxn modelId="{908EE6BE-7732-E64A-8033-7DBFDCD56A8E}" type="presParOf" srcId="{5236FABF-F646-5041-B98A-84753459055D}" destId="{41C0687A-8461-3848-BCD9-2AA90811C8D4}" srcOrd="2" destOrd="0" presId="urn:microsoft.com/office/officeart/2009/3/layout/HorizontalOrganizationChart"/>
    <dgm:cxn modelId="{F70EB39E-4E8A-5F40-93B8-E554083B66C8}" type="presParOf" srcId="{48CC02F0-76E1-F340-8FD1-B9529E3C93D6}" destId="{1003CED4-B236-DE4F-B563-E902AF0183D2}" srcOrd="2" destOrd="0" presId="urn:microsoft.com/office/officeart/2009/3/layout/HorizontalOrganizationChart"/>
    <dgm:cxn modelId="{55E071EA-B837-6E4C-B6A3-BA20385CCCD8}" type="presParOf" srcId="{1003CED4-B236-DE4F-B563-E902AF0183D2}" destId="{69EA217C-B2E4-1F46-809F-A8DCFACE1FA7}" srcOrd="0" destOrd="0" presId="urn:microsoft.com/office/officeart/2009/3/layout/HorizontalOrganizationChart"/>
    <dgm:cxn modelId="{24C45156-E913-0044-8A01-84BF90A067EA}" type="presParOf" srcId="{1003CED4-B236-DE4F-B563-E902AF0183D2}" destId="{5DBE59AC-2B8C-3A46-B259-6BB0CB0640E6}" srcOrd="1" destOrd="0" presId="urn:microsoft.com/office/officeart/2009/3/layout/HorizontalOrganizationChart"/>
    <dgm:cxn modelId="{01BA4E0B-7CD2-F248-A37C-0F14F16B4CDE}" type="presParOf" srcId="{5DBE59AC-2B8C-3A46-B259-6BB0CB0640E6}" destId="{FEFC556C-D71C-CF48-99F0-B6E044CBDCAB}" srcOrd="0" destOrd="0" presId="urn:microsoft.com/office/officeart/2009/3/layout/HorizontalOrganizationChart"/>
    <dgm:cxn modelId="{A04289FD-6045-194F-B4AA-C086E9EB2611}" type="presParOf" srcId="{FEFC556C-D71C-CF48-99F0-B6E044CBDCAB}" destId="{9785E1F2-E5D9-CB4D-9782-203CDC34EF80}" srcOrd="0" destOrd="0" presId="urn:microsoft.com/office/officeart/2009/3/layout/HorizontalOrganizationChart"/>
    <dgm:cxn modelId="{12C493E2-E506-E84D-B0F7-C5F4541DADF7}" type="presParOf" srcId="{FEFC556C-D71C-CF48-99F0-B6E044CBDCAB}" destId="{35188BA5-30B8-D840-9931-EB52A3DABF1D}" srcOrd="1" destOrd="0" presId="urn:microsoft.com/office/officeart/2009/3/layout/HorizontalOrganizationChart"/>
    <dgm:cxn modelId="{03A860D0-6D03-1E4E-B311-B9A334C4981B}" type="presParOf" srcId="{5DBE59AC-2B8C-3A46-B259-6BB0CB0640E6}" destId="{DC53E2EC-7589-664A-B0BC-9F8FA618E38E}" srcOrd="1" destOrd="0" presId="urn:microsoft.com/office/officeart/2009/3/layout/HorizontalOrganizationChart"/>
    <dgm:cxn modelId="{117E192E-228F-C345-888F-6501F67E0658}" type="presParOf" srcId="{5DBE59AC-2B8C-3A46-B259-6BB0CB0640E6}" destId="{EFA9EA27-CFB1-4E41-AAC8-CE54DBED99EC}" srcOrd="2" destOrd="0" presId="urn:microsoft.com/office/officeart/2009/3/layout/HorizontalOrganizationChart"/>
    <dgm:cxn modelId="{81461411-9C5E-1248-A040-D4AD293DAE1B}" type="presParOf" srcId="{9BD894B5-29EE-044A-93F7-F364F57FA61D}" destId="{ABFF4F53-3E0E-3140-AECC-B4A4CF764FB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DE17AA-1657-8642-9FFE-13195EF834E8}" type="doc">
      <dgm:prSet loTypeId="urn:microsoft.com/office/officeart/2009/3/layout/Horizontal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45B42A8-4BC1-F841-B271-F5FDCC72AB7B}">
      <dgm:prSet phldrT="[Texte]"/>
      <dgm:spPr/>
      <dgm:t>
        <a:bodyPr/>
        <a:lstStyle/>
        <a:p>
          <a:r>
            <a:rPr lang="fr-FR" dirty="0" err="1" smtClean="0"/>
            <a:t>Token</a:t>
          </a:r>
          <a:r>
            <a:rPr lang="fr-FR" dirty="0" smtClean="0"/>
            <a:t> </a:t>
          </a:r>
          <a:r>
            <a:rPr lang="fr-FR" dirty="0" err="1" smtClean="0"/>
            <a:t>analysis</a:t>
          </a:r>
          <a:endParaRPr lang="fr-FR" dirty="0"/>
        </a:p>
      </dgm:t>
    </dgm:pt>
    <dgm:pt modelId="{F4F973FE-CC88-EB40-9374-3B1FFF0AF77A}" type="parTrans" cxnId="{750DDA43-5033-5F44-9B60-718B8B84C750}">
      <dgm:prSet/>
      <dgm:spPr/>
      <dgm:t>
        <a:bodyPr/>
        <a:lstStyle/>
        <a:p>
          <a:endParaRPr lang="fr-FR"/>
        </a:p>
      </dgm:t>
    </dgm:pt>
    <dgm:pt modelId="{A1AE8231-5D6A-0C49-B46A-5F9C3A0D20BC}" type="sibTrans" cxnId="{750DDA43-5033-5F44-9B60-718B8B84C750}">
      <dgm:prSet/>
      <dgm:spPr/>
      <dgm:t>
        <a:bodyPr/>
        <a:lstStyle/>
        <a:p>
          <a:endParaRPr lang="fr-FR"/>
        </a:p>
      </dgm:t>
    </dgm:pt>
    <dgm:pt modelId="{B7FA389A-8E09-8046-B436-F7AB8721643A}" type="asst">
      <dgm:prSet phldrT="[Texte]"/>
      <dgm:spPr/>
      <dgm:t>
        <a:bodyPr/>
        <a:lstStyle/>
        <a:p>
          <a:r>
            <a:rPr lang="fr-FR" dirty="0" smtClean="0"/>
            <a:t>Person</a:t>
          </a:r>
          <a:r>
            <a:rPr lang="fr-FR" baseline="0" dirty="0" smtClean="0"/>
            <a:t>, </a:t>
          </a:r>
          <a:r>
            <a:rPr lang="fr-FR" baseline="0" dirty="0" err="1" smtClean="0"/>
            <a:t>work</a:t>
          </a:r>
          <a:r>
            <a:rPr lang="fr-FR" baseline="0" dirty="0" smtClean="0"/>
            <a:t>, place, </a:t>
          </a:r>
          <a:r>
            <a:rPr lang="fr-FR" baseline="0" dirty="0" err="1" smtClean="0"/>
            <a:t>term</a:t>
          </a:r>
          <a:r>
            <a:rPr lang="fr-FR" baseline="0" dirty="0" smtClean="0"/>
            <a:t> </a:t>
          </a:r>
          <a:r>
            <a:rPr lang="fr-FR" baseline="0" dirty="0" err="1" smtClean="0"/>
            <a:t>library</a:t>
          </a:r>
          <a:endParaRPr lang="fr-FR" dirty="0"/>
        </a:p>
      </dgm:t>
    </dgm:pt>
    <dgm:pt modelId="{BF8F91E2-3325-8048-9617-2CF1BA1826E0}" type="parTrans" cxnId="{78D2F5BE-9CD1-9648-B23B-21748BC87797}">
      <dgm:prSet/>
      <dgm:spPr/>
      <dgm:t>
        <a:bodyPr/>
        <a:lstStyle/>
        <a:p>
          <a:endParaRPr lang="fr-FR"/>
        </a:p>
      </dgm:t>
    </dgm:pt>
    <dgm:pt modelId="{CCB43E93-A4D0-D94E-BA94-498D15EC0FB2}" type="sibTrans" cxnId="{78D2F5BE-9CD1-9648-B23B-21748BC87797}">
      <dgm:prSet/>
      <dgm:spPr/>
      <dgm:t>
        <a:bodyPr/>
        <a:lstStyle/>
        <a:p>
          <a:endParaRPr lang="fr-FR"/>
        </a:p>
      </dgm:t>
    </dgm:pt>
    <dgm:pt modelId="{7AD2C6CA-B815-ED4D-8307-A5CE703B8CF1}">
      <dgm:prSet phldrT="[Texte]"/>
      <dgm:spPr/>
      <dgm:t>
        <a:bodyPr/>
        <a:lstStyle/>
        <a:p>
          <a:r>
            <a:rPr lang="fr-FR" dirty="0" err="1" smtClean="0"/>
            <a:t>Token</a:t>
          </a:r>
          <a:r>
            <a:rPr lang="fr-FR" dirty="0" smtClean="0"/>
            <a:t> </a:t>
          </a:r>
          <a:r>
            <a:rPr lang="fr-FR" dirty="0" err="1" smtClean="0"/>
            <a:t>analysis</a:t>
          </a:r>
          <a:endParaRPr lang="fr-FR" dirty="0"/>
        </a:p>
      </dgm:t>
    </dgm:pt>
    <dgm:pt modelId="{0558F40F-66B1-9D4B-A5E3-99F8D4A137B1}" type="parTrans" cxnId="{B08ABFE6-6CC3-2845-82B9-44BEF8F689CC}">
      <dgm:prSet/>
      <dgm:spPr/>
      <dgm:t>
        <a:bodyPr/>
        <a:lstStyle/>
        <a:p>
          <a:endParaRPr lang="fr-FR"/>
        </a:p>
      </dgm:t>
    </dgm:pt>
    <dgm:pt modelId="{25765445-2D0A-6A43-BE33-0290E491C9CD}" type="sibTrans" cxnId="{B08ABFE6-6CC3-2845-82B9-44BEF8F689CC}">
      <dgm:prSet/>
      <dgm:spPr/>
      <dgm:t>
        <a:bodyPr/>
        <a:lstStyle/>
        <a:p>
          <a:endParaRPr lang="fr-FR"/>
        </a:p>
      </dgm:t>
    </dgm:pt>
    <dgm:pt modelId="{C7AE55B3-D736-0240-B96C-53D1CAC688F9}">
      <dgm:prSet phldrT="[Texte]"/>
      <dgm:spPr/>
      <dgm:t>
        <a:bodyPr/>
        <a:lstStyle/>
        <a:p>
          <a:r>
            <a:rPr lang="fr-FR" dirty="0" err="1" smtClean="0"/>
            <a:t>Token</a:t>
          </a:r>
          <a:r>
            <a:rPr lang="fr-FR" dirty="0" smtClean="0"/>
            <a:t> </a:t>
          </a:r>
          <a:r>
            <a:rPr lang="fr-FR" dirty="0" err="1" smtClean="0"/>
            <a:t>is</a:t>
          </a:r>
          <a:r>
            <a:rPr lang="fr-FR" dirty="0" smtClean="0"/>
            <a:t> in the </a:t>
          </a:r>
          <a:r>
            <a:rPr lang="fr-FR" dirty="0" err="1" smtClean="0"/>
            <a:t>library</a:t>
          </a:r>
          <a:endParaRPr lang="fr-FR" dirty="0"/>
        </a:p>
      </dgm:t>
    </dgm:pt>
    <dgm:pt modelId="{F3F2FD7F-C91D-F047-B9B2-42C5101A9FC3}" type="parTrans" cxnId="{E802146F-99AD-8C4F-BF0C-43BA0D603DCD}">
      <dgm:prSet/>
      <dgm:spPr/>
      <dgm:t>
        <a:bodyPr/>
        <a:lstStyle/>
        <a:p>
          <a:endParaRPr lang="fr-FR"/>
        </a:p>
      </dgm:t>
    </dgm:pt>
    <dgm:pt modelId="{A7858D40-29E6-8947-8572-5CDF535559C5}" type="sibTrans" cxnId="{E802146F-99AD-8C4F-BF0C-43BA0D603DCD}">
      <dgm:prSet/>
      <dgm:spPr/>
      <dgm:t>
        <a:bodyPr/>
        <a:lstStyle/>
        <a:p>
          <a:endParaRPr lang="fr-FR"/>
        </a:p>
      </dgm:t>
    </dgm:pt>
    <dgm:pt modelId="{440E67C7-7171-D34F-BB37-6B0D1ECAF807}">
      <dgm:prSet phldrT="[Texte]"/>
      <dgm:spPr/>
      <dgm:t>
        <a:bodyPr/>
        <a:lstStyle/>
        <a:p>
          <a:r>
            <a:rPr lang="fr-FR" dirty="0" smtClean="0"/>
            <a:t>Encode </a:t>
          </a:r>
          <a:r>
            <a:rPr lang="fr-FR" dirty="0" err="1" smtClean="0"/>
            <a:t>toke</a:t>
          </a:r>
          <a:endParaRPr lang="fr-FR" dirty="0"/>
        </a:p>
      </dgm:t>
    </dgm:pt>
    <dgm:pt modelId="{5341183F-5A7F-8740-86F9-9DF86512807E}" type="parTrans" cxnId="{51BCA4E8-B814-3C46-B90C-AA423536E76B}">
      <dgm:prSet/>
      <dgm:spPr/>
      <dgm:t>
        <a:bodyPr/>
        <a:lstStyle/>
        <a:p>
          <a:endParaRPr lang="fr-FR"/>
        </a:p>
      </dgm:t>
    </dgm:pt>
    <dgm:pt modelId="{CC8F9C55-569A-1A44-A16A-085435A84203}" type="sibTrans" cxnId="{51BCA4E8-B814-3C46-B90C-AA423536E76B}">
      <dgm:prSet/>
      <dgm:spPr/>
      <dgm:t>
        <a:bodyPr/>
        <a:lstStyle/>
        <a:p>
          <a:endParaRPr lang="fr-FR"/>
        </a:p>
      </dgm:t>
    </dgm:pt>
    <dgm:pt modelId="{D2DB85C7-5874-2D40-A784-A613E39B079F}">
      <dgm:prSet phldrT="[Texte]"/>
      <dgm:spPr/>
      <dgm:t>
        <a:bodyPr/>
        <a:lstStyle/>
        <a:p>
          <a:r>
            <a:rPr lang="fr-FR" dirty="0" err="1" smtClean="0"/>
            <a:t>Token</a:t>
          </a:r>
          <a:r>
            <a:rPr lang="fr-FR" dirty="0" smtClean="0"/>
            <a:t> </a:t>
          </a:r>
          <a:r>
            <a:rPr lang="fr-FR" dirty="0" err="1" smtClean="0"/>
            <a:t>is</a:t>
          </a:r>
          <a:r>
            <a:rPr lang="fr-FR" dirty="0" smtClean="0"/>
            <a:t> not in the </a:t>
          </a:r>
          <a:r>
            <a:rPr lang="fr-FR" dirty="0" err="1" smtClean="0"/>
            <a:t>library</a:t>
          </a:r>
          <a:endParaRPr lang="fr-FR" dirty="0"/>
        </a:p>
      </dgm:t>
    </dgm:pt>
    <dgm:pt modelId="{25530818-7F4F-EA42-94E1-8AC8FE0ACDD1}" type="parTrans" cxnId="{36EB222E-D9CD-084E-8DD3-8F144D27338F}">
      <dgm:prSet/>
      <dgm:spPr/>
      <dgm:t>
        <a:bodyPr/>
        <a:lstStyle/>
        <a:p>
          <a:endParaRPr lang="fr-FR"/>
        </a:p>
      </dgm:t>
    </dgm:pt>
    <dgm:pt modelId="{D88E397D-E69D-FE49-84CD-E68CC930AB4D}" type="sibTrans" cxnId="{36EB222E-D9CD-084E-8DD3-8F144D27338F}">
      <dgm:prSet/>
      <dgm:spPr/>
      <dgm:t>
        <a:bodyPr/>
        <a:lstStyle/>
        <a:p>
          <a:endParaRPr lang="fr-FR"/>
        </a:p>
      </dgm:t>
    </dgm:pt>
    <dgm:pt modelId="{5BC45DC8-A21C-7743-A6B4-A7C0CD1B4703}">
      <dgm:prSet phldrT="[Texte]"/>
      <dgm:spPr/>
      <dgm:t>
        <a:bodyPr/>
        <a:lstStyle/>
        <a:p>
          <a:r>
            <a:rPr lang="fr-FR" dirty="0" err="1" smtClean="0"/>
            <a:t>Generate</a:t>
          </a:r>
          <a:r>
            <a:rPr lang="fr-FR" dirty="0" smtClean="0"/>
            <a:t> tag and </a:t>
          </a:r>
          <a:r>
            <a:rPr lang="fr-FR" dirty="0" err="1" smtClean="0"/>
            <a:t>highlight</a:t>
          </a:r>
          <a:r>
            <a:rPr lang="fr-FR" dirty="0" smtClean="0"/>
            <a:t> </a:t>
          </a:r>
          <a:r>
            <a:rPr lang="fr-FR" dirty="0" err="1" smtClean="0"/>
            <a:t>token</a:t>
          </a:r>
          <a:endParaRPr lang="fr-FR" dirty="0"/>
        </a:p>
      </dgm:t>
    </dgm:pt>
    <dgm:pt modelId="{4292658C-4414-BE4C-AF2D-34F0D7431F5A}" type="parTrans" cxnId="{7E5BA872-086F-C147-9160-25489BA55F19}">
      <dgm:prSet/>
      <dgm:spPr/>
      <dgm:t>
        <a:bodyPr/>
        <a:lstStyle/>
        <a:p>
          <a:endParaRPr lang="fr-FR"/>
        </a:p>
      </dgm:t>
    </dgm:pt>
    <dgm:pt modelId="{B7EB85B3-0B8F-EA42-8776-2E2190B2FDB2}" type="sibTrans" cxnId="{7E5BA872-086F-C147-9160-25489BA55F19}">
      <dgm:prSet/>
      <dgm:spPr/>
      <dgm:t>
        <a:bodyPr/>
        <a:lstStyle/>
        <a:p>
          <a:endParaRPr lang="fr-FR"/>
        </a:p>
      </dgm:t>
    </dgm:pt>
    <dgm:pt modelId="{4762821E-6D15-B34B-BCBA-2845133234F7}">
      <dgm:prSet phldrT="[Texte]"/>
      <dgm:spPr/>
      <dgm:t>
        <a:bodyPr/>
        <a:lstStyle/>
        <a:p>
          <a:r>
            <a:rPr lang="fr-FR" dirty="0" err="1" smtClean="0"/>
            <a:t>Wait</a:t>
          </a:r>
          <a:r>
            <a:rPr lang="fr-FR" dirty="0" smtClean="0"/>
            <a:t> for user</a:t>
          </a:r>
        </a:p>
        <a:p>
          <a:r>
            <a:rPr lang="fr-FR" dirty="0" smtClean="0"/>
            <a:t>validation</a:t>
          </a:r>
          <a:endParaRPr lang="fr-FR" dirty="0"/>
        </a:p>
      </dgm:t>
    </dgm:pt>
    <dgm:pt modelId="{F9E3563D-4A77-3848-A991-F05E3C7A65AB}" type="parTrans" cxnId="{A48C7383-0E86-AB4A-9520-61B5AA7FC0C8}">
      <dgm:prSet/>
      <dgm:spPr/>
      <dgm:t>
        <a:bodyPr/>
        <a:lstStyle/>
        <a:p>
          <a:endParaRPr lang="fr-FR"/>
        </a:p>
      </dgm:t>
    </dgm:pt>
    <dgm:pt modelId="{F08FA93F-DD0E-AA4B-AB59-20E50E59AA6B}" type="sibTrans" cxnId="{A48C7383-0E86-AB4A-9520-61B5AA7FC0C8}">
      <dgm:prSet/>
      <dgm:spPr/>
      <dgm:t>
        <a:bodyPr/>
        <a:lstStyle/>
        <a:p>
          <a:endParaRPr lang="fr-FR"/>
        </a:p>
      </dgm:t>
    </dgm:pt>
    <dgm:pt modelId="{07EB900B-719E-434E-8241-9655717FFE2C}">
      <dgm:prSet phldrT="[Texte]"/>
      <dgm:spPr/>
      <dgm:t>
        <a:bodyPr/>
        <a:lstStyle/>
        <a:p>
          <a:r>
            <a:rPr lang="fr-FR" dirty="0" smtClean="0"/>
            <a:t>Encode </a:t>
          </a:r>
          <a:r>
            <a:rPr lang="fr-FR" dirty="0" err="1" smtClean="0"/>
            <a:t>token</a:t>
          </a:r>
          <a:r>
            <a:rPr lang="fr-FR" dirty="0" smtClean="0"/>
            <a:t> </a:t>
          </a:r>
          <a:r>
            <a:rPr lang="fr-FR" dirty="0" err="1" smtClean="0"/>
            <a:t>with</a:t>
          </a:r>
          <a:r>
            <a:rPr lang="fr-FR" dirty="0" smtClean="0"/>
            <a:t> tag</a:t>
          </a:r>
          <a:endParaRPr lang="fr-FR" dirty="0"/>
        </a:p>
      </dgm:t>
    </dgm:pt>
    <dgm:pt modelId="{4BDBFE64-34C0-ED4B-9EFB-25F93D053BA2}" type="parTrans" cxnId="{3090F9EF-4B26-DA44-8AE7-0D098CB3DF1A}">
      <dgm:prSet/>
      <dgm:spPr/>
      <dgm:t>
        <a:bodyPr/>
        <a:lstStyle/>
        <a:p>
          <a:endParaRPr lang="fr-FR"/>
        </a:p>
      </dgm:t>
    </dgm:pt>
    <dgm:pt modelId="{278A046B-10E0-7846-8189-73223CBA1580}" type="sibTrans" cxnId="{3090F9EF-4B26-DA44-8AE7-0D098CB3DF1A}">
      <dgm:prSet/>
      <dgm:spPr/>
      <dgm:t>
        <a:bodyPr/>
        <a:lstStyle/>
        <a:p>
          <a:endParaRPr lang="fr-FR"/>
        </a:p>
      </dgm:t>
    </dgm:pt>
    <dgm:pt modelId="{37EA5A7C-0251-8342-9035-6BAD276C1485}">
      <dgm:prSet phldrT="[Texte]"/>
      <dgm:spPr/>
      <dgm:t>
        <a:bodyPr/>
        <a:lstStyle/>
        <a:p>
          <a:r>
            <a:rPr lang="fr-FR" dirty="0" err="1" smtClean="0"/>
            <a:t>Add</a:t>
          </a:r>
          <a:r>
            <a:rPr lang="fr-FR" dirty="0" smtClean="0"/>
            <a:t> </a:t>
          </a:r>
          <a:r>
            <a:rPr lang="fr-FR" dirty="0" err="1" smtClean="0"/>
            <a:t>tagg</a:t>
          </a:r>
          <a:r>
            <a:rPr lang="fr-FR" dirty="0" smtClean="0"/>
            <a:t> to </a:t>
          </a:r>
          <a:r>
            <a:rPr lang="fr-FR" dirty="0" err="1" smtClean="0"/>
            <a:t>library</a:t>
          </a:r>
          <a:endParaRPr lang="fr-FR" dirty="0"/>
        </a:p>
      </dgm:t>
    </dgm:pt>
    <dgm:pt modelId="{342DAC5A-EE84-8D4C-B31F-923A14660F86}" type="parTrans" cxnId="{FCB24A38-1E9D-8E4E-8413-458D798E3C0E}">
      <dgm:prSet/>
      <dgm:spPr/>
      <dgm:t>
        <a:bodyPr/>
        <a:lstStyle/>
        <a:p>
          <a:endParaRPr lang="fr-FR"/>
        </a:p>
      </dgm:t>
    </dgm:pt>
    <dgm:pt modelId="{3921F737-0172-AE45-9525-DA53BF91046E}" type="sibTrans" cxnId="{FCB24A38-1E9D-8E4E-8413-458D798E3C0E}">
      <dgm:prSet/>
      <dgm:spPr/>
      <dgm:t>
        <a:bodyPr/>
        <a:lstStyle/>
        <a:p>
          <a:endParaRPr lang="fr-FR"/>
        </a:p>
      </dgm:t>
    </dgm:pt>
    <dgm:pt modelId="{716B8E97-EDA8-A940-85CF-9EF97B9FCBC9}">
      <dgm:prSet phldrT="[Texte]"/>
      <dgm:spPr/>
      <dgm:t>
        <a:bodyPr/>
        <a:lstStyle/>
        <a:p>
          <a:r>
            <a:rPr lang="fr-FR" dirty="0" err="1" smtClean="0"/>
            <a:t>Add</a:t>
          </a:r>
          <a:r>
            <a:rPr lang="fr-FR" dirty="0" smtClean="0"/>
            <a:t> </a:t>
          </a:r>
          <a:r>
            <a:rPr lang="fr-FR" dirty="0" err="1" smtClean="0"/>
            <a:t>person</a:t>
          </a:r>
          <a:r>
            <a:rPr lang="fr-FR" dirty="0" smtClean="0"/>
            <a:t>, </a:t>
          </a:r>
          <a:r>
            <a:rPr lang="fr-FR" dirty="0" err="1" smtClean="0"/>
            <a:t>work</a:t>
          </a:r>
          <a:r>
            <a:rPr lang="fr-FR" dirty="0" smtClean="0"/>
            <a:t>, place, musical </a:t>
          </a:r>
          <a:r>
            <a:rPr lang="fr-FR" dirty="0" err="1" smtClean="0"/>
            <a:t>term</a:t>
          </a:r>
          <a:r>
            <a:rPr lang="fr-FR" dirty="0" smtClean="0"/>
            <a:t> to </a:t>
          </a:r>
          <a:r>
            <a:rPr lang="fr-FR" dirty="0" err="1" smtClean="0"/>
            <a:t>library</a:t>
          </a:r>
          <a:endParaRPr lang="fr-FR" dirty="0"/>
        </a:p>
      </dgm:t>
    </dgm:pt>
    <dgm:pt modelId="{5CE7E91F-8AF6-A840-A928-3053E6D8303B}" type="parTrans" cxnId="{35C5F0FC-63F2-FA4A-9DE3-4CCA96DD0EFA}">
      <dgm:prSet/>
      <dgm:spPr/>
      <dgm:t>
        <a:bodyPr/>
        <a:lstStyle/>
        <a:p>
          <a:endParaRPr lang="fr-FR"/>
        </a:p>
      </dgm:t>
    </dgm:pt>
    <dgm:pt modelId="{6F181FAA-D57A-5A49-BDBA-0C4F663F0927}" type="sibTrans" cxnId="{35C5F0FC-63F2-FA4A-9DE3-4CCA96DD0EFA}">
      <dgm:prSet/>
      <dgm:spPr/>
      <dgm:t>
        <a:bodyPr/>
        <a:lstStyle/>
        <a:p>
          <a:endParaRPr lang="fr-FR"/>
        </a:p>
      </dgm:t>
    </dgm:pt>
    <dgm:pt modelId="{67CD6E02-D492-704F-8E74-8A9170A42BBF}" type="pres">
      <dgm:prSet presAssocID="{80DE17AA-1657-8642-9FFE-13195EF834E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3D804A9-B742-3043-9781-9936D861B879}" type="pres">
      <dgm:prSet presAssocID="{B45B42A8-4BC1-F841-B271-F5FDCC72AB7B}" presName="hierRoot1" presStyleCnt="0">
        <dgm:presLayoutVars>
          <dgm:hierBranch val="init"/>
        </dgm:presLayoutVars>
      </dgm:prSet>
      <dgm:spPr/>
    </dgm:pt>
    <dgm:pt modelId="{3F4D9420-0A2E-304C-8A33-A94323C0AF4C}" type="pres">
      <dgm:prSet presAssocID="{B45B42A8-4BC1-F841-B271-F5FDCC72AB7B}" presName="rootComposite1" presStyleCnt="0"/>
      <dgm:spPr/>
    </dgm:pt>
    <dgm:pt modelId="{9D3C2000-5333-4147-9985-490D5AC20186}" type="pres">
      <dgm:prSet presAssocID="{B45B42A8-4BC1-F841-B271-F5FDCC72AB7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8C3DD33-5ABA-E446-A744-308C7501928D}" type="pres">
      <dgm:prSet presAssocID="{B45B42A8-4BC1-F841-B271-F5FDCC72AB7B}" presName="rootConnector1" presStyleLbl="node1" presStyleIdx="0" presStyleCnt="0"/>
      <dgm:spPr/>
      <dgm:t>
        <a:bodyPr/>
        <a:lstStyle/>
        <a:p>
          <a:endParaRPr lang="fr-FR"/>
        </a:p>
      </dgm:t>
    </dgm:pt>
    <dgm:pt modelId="{3169A49F-6F02-7B4B-8B84-C2CE12059E00}" type="pres">
      <dgm:prSet presAssocID="{B45B42A8-4BC1-F841-B271-F5FDCC72AB7B}" presName="hierChild2" presStyleCnt="0"/>
      <dgm:spPr/>
    </dgm:pt>
    <dgm:pt modelId="{7E26CAE1-1123-8746-9FA9-F3772CB0FCAF}" type="pres">
      <dgm:prSet presAssocID="{F3F2FD7F-C91D-F047-B9B2-42C5101A9FC3}" presName="Name64" presStyleLbl="parChTrans1D2" presStyleIdx="0" presStyleCnt="2"/>
      <dgm:spPr/>
      <dgm:t>
        <a:bodyPr/>
        <a:lstStyle/>
        <a:p>
          <a:endParaRPr lang="fr-FR"/>
        </a:p>
      </dgm:t>
    </dgm:pt>
    <dgm:pt modelId="{43D73F4B-473C-FD49-B9BB-CF9488E31D96}" type="pres">
      <dgm:prSet presAssocID="{C7AE55B3-D736-0240-B96C-53D1CAC688F9}" presName="hierRoot2" presStyleCnt="0">
        <dgm:presLayoutVars>
          <dgm:hierBranch val="init"/>
        </dgm:presLayoutVars>
      </dgm:prSet>
      <dgm:spPr/>
    </dgm:pt>
    <dgm:pt modelId="{76BC8061-4288-D642-AE4D-EA19AEB73BF7}" type="pres">
      <dgm:prSet presAssocID="{C7AE55B3-D736-0240-B96C-53D1CAC688F9}" presName="rootComposite" presStyleCnt="0"/>
      <dgm:spPr/>
    </dgm:pt>
    <dgm:pt modelId="{E25DA0F3-33C2-2643-AF9F-ACBE264A83A6}" type="pres">
      <dgm:prSet presAssocID="{C7AE55B3-D736-0240-B96C-53D1CAC688F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EE4E65-4EA6-8441-A1B7-2BD9EAA26D9E}" type="pres">
      <dgm:prSet presAssocID="{C7AE55B3-D736-0240-B96C-53D1CAC688F9}" presName="rootConnector" presStyleLbl="node2" presStyleIdx="0" presStyleCnt="2"/>
      <dgm:spPr/>
      <dgm:t>
        <a:bodyPr/>
        <a:lstStyle/>
        <a:p>
          <a:endParaRPr lang="fr-FR"/>
        </a:p>
      </dgm:t>
    </dgm:pt>
    <dgm:pt modelId="{C1629A93-CD6E-5645-9FB1-A04E1F9019DB}" type="pres">
      <dgm:prSet presAssocID="{C7AE55B3-D736-0240-B96C-53D1CAC688F9}" presName="hierChild4" presStyleCnt="0"/>
      <dgm:spPr/>
    </dgm:pt>
    <dgm:pt modelId="{EBB314B5-1A16-B94E-BDD4-2436E6412820}" type="pres">
      <dgm:prSet presAssocID="{5341183F-5A7F-8740-86F9-9DF86512807E}" presName="Name64" presStyleLbl="parChTrans1D3" presStyleIdx="0" presStyleCnt="3"/>
      <dgm:spPr/>
      <dgm:t>
        <a:bodyPr/>
        <a:lstStyle/>
        <a:p>
          <a:endParaRPr lang="fr-FR"/>
        </a:p>
      </dgm:t>
    </dgm:pt>
    <dgm:pt modelId="{6D46B354-BF41-A64F-B0E5-0952D377D9A9}" type="pres">
      <dgm:prSet presAssocID="{440E67C7-7171-D34F-BB37-6B0D1ECAF807}" presName="hierRoot2" presStyleCnt="0">
        <dgm:presLayoutVars>
          <dgm:hierBranch val="init"/>
        </dgm:presLayoutVars>
      </dgm:prSet>
      <dgm:spPr/>
    </dgm:pt>
    <dgm:pt modelId="{47F1FB81-49D5-FB42-BF65-94C549BB3F95}" type="pres">
      <dgm:prSet presAssocID="{440E67C7-7171-D34F-BB37-6B0D1ECAF807}" presName="rootComposite" presStyleCnt="0"/>
      <dgm:spPr/>
    </dgm:pt>
    <dgm:pt modelId="{DEDD24DF-77CC-A644-AE9A-43CE48F85328}" type="pres">
      <dgm:prSet presAssocID="{440E67C7-7171-D34F-BB37-6B0D1ECAF807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6112C90-79DF-7B46-9785-E7C48393B9D7}" type="pres">
      <dgm:prSet presAssocID="{440E67C7-7171-D34F-BB37-6B0D1ECAF807}" presName="rootConnector" presStyleLbl="node3" presStyleIdx="0" presStyleCnt="2"/>
      <dgm:spPr/>
      <dgm:t>
        <a:bodyPr/>
        <a:lstStyle/>
        <a:p>
          <a:endParaRPr lang="fr-FR"/>
        </a:p>
      </dgm:t>
    </dgm:pt>
    <dgm:pt modelId="{04CB3CE3-9789-0D46-93AE-74A5A90AD4DE}" type="pres">
      <dgm:prSet presAssocID="{440E67C7-7171-D34F-BB37-6B0D1ECAF807}" presName="hierChild4" presStyleCnt="0"/>
      <dgm:spPr/>
    </dgm:pt>
    <dgm:pt modelId="{15D119FE-8960-1A41-9888-A50D0081E778}" type="pres">
      <dgm:prSet presAssocID="{440E67C7-7171-D34F-BB37-6B0D1ECAF807}" presName="hierChild5" presStyleCnt="0"/>
      <dgm:spPr/>
    </dgm:pt>
    <dgm:pt modelId="{B988DFB0-E7CD-5945-A0B1-5F8D798E8677}" type="pres">
      <dgm:prSet presAssocID="{C7AE55B3-D736-0240-B96C-53D1CAC688F9}" presName="hierChild5" presStyleCnt="0"/>
      <dgm:spPr/>
    </dgm:pt>
    <dgm:pt modelId="{84A898F7-4E87-F049-A7D1-6560386B12CC}" type="pres">
      <dgm:prSet presAssocID="{25530818-7F4F-EA42-94E1-8AC8FE0ACDD1}" presName="Name64" presStyleLbl="parChTrans1D2" presStyleIdx="1" presStyleCnt="2"/>
      <dgm:spPr/>
      <dgm:t>
        <a:bodyPr/>
        <a:lstStyle/>
        <a:p>
          <a:endParaRPr lang="fr-FR"/>
        </a:p>
      </dgm:t>
    </dgm:pt>
    <dgm:pt modelId="{6128AEA0-C850-7C45-A3A7-B3CE99955922}" type="pres">
      <dgm:prSet presAssocID="{D2DB85C7-5874-2D40-A784-A613E39B079F}" presName="hierRoot2" presStyleCnt="0">
        <dgm:presLayoutVars>
          <dgm:hierBranch val="init"/>
        </dgm:presLayoutVars>
      </dgm:prSet>
      <dgm:spPr/>
    </dgm:pt>
    <dgm:pt modelId="{24B6CF83-9C71-0D46-9D45-76FE23456D74}" type="pres">
      <dgm:prSet presAssocID="{D2DB85C7-5874-2D40-A784-A613E39B079F}" presName="rootComposite" presStyleCnt="0"/>
      <dgm:spPr/>
    </dgm:pt>
    <dgm:pt modelId="{A95A9EDA-FA87-4243-8B15-6C4C48EEE0E2}" type="pres">
      <dgm:prSet presAssocID="{D2DB85C7-5874-2D40-A784-A613E39B079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305CAC4-FAB3-6940-93F3-48BDC5139688}" type="pres">
      <dgm:prSet presAssocID="{D2DB85C7-5874-2D40-A784-A613E39B079F}" presName="rootConnector" presStyleLbl="node2" presStyleIdx="1" presStyleCnt="2"/>
      <dgm:spPr/>
      <dgm:t>
        <a:bodyPr/>
        <a:lstStyle/>
        <a:p>
          <a:endParaRPr lang="fr-FR"/>
        </a:p>
      </dgm:t>
    </dgm:pt>
    <dgm:pt modelId="{FE729E12-0DFC-8347-9259-EE34A9005C96}" type="pres">
      <dgm:prSet presAssocID="{D2DB85C7-5874-2D40-A784-A613E39B079F}" presName="hierChild4" presStyleCnt="0"/>
      <dgm:spPr/>
    </dgm:pt>
    <dgm:pt modelId="{D5E93E59-6742-7F42-B09B-98AA2F478422}" type="pres">
      <dgm:prSet presAssocID="{0558F40F-66B1-9D4B-A5E3-99F8D4A137B1}" presName="Name64" presStyleLbl="parChTrans1D3" presStyleIdx="1" presStyleCnt="3"/>
      <dgm:spPr/>
      <dgm:t>
        <a:bodyPr/>
        <a:lstStyle/>
        <a:p>
          <a:endParaRPr lang="fr-FR"/>
        </a:p>
      </dgm:t>
    </dgm:pt>
    <dgm:pt modelId="{D3374EE9-DF32-F243-BF1E-42E9A4AFF497}" type="pres">
      <dgm:prSet presAssocID="{7AD2C6CA-B815-ED4D-8307-A5CE703B8CF1}" presName="hierRoot2" presStyleCnt="0">
        <dgm:presLayoutVars>
          <dgm:hierBranch val="init"/>
        </dgm:presLayoutVars>
      </dgm:prSet>
      <dgm:spPr/>
    </dgm:pt>
    <dgm:pt modelId="{F676672F-6865-C640-A686-D8EC719D2599}" type="pres">
      <dgm:prSet presAssocID="{7AD2C6CA-B815-ED4D-8307-A5CE703B8CF1}" presName="rootComposite" presStyleCnt="0"/>
      <dgm:spPr/>
    </dgm:pt>
    <dgm:pt modelId="{E34F066A-87CF-8045-94C1-63AA60BFFC2D}" type="pres">
      <dgm:prSet presAssocID="{7AD2C6CA-B815-ED4D-8307-A5CE703B8CF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B88CD52-3752-9247-99ED-866973315055}" type="pres">
      <dgm:prSet presAssocID="{7AD2C6CA-B815-ED4D-8307-A5CE703B8CF1}" presName="rootConnector" presStyleLbl="node3" presStyleIdx="1" presStyleCnt="2"/>
      <dgm:spPr/>
      <dgm:t>
        <a:bodyPr/>
        <a:lstStyle/>
        <a:p>
          <a:endParaRPr lang="fr-FR"/>
        </a:p>
      </dgm:t>
    </dgm:pt>
    <dgm:pt modelId="{33A449DC-C028-474B-8B41-413E8B060158}" type="pres">
      <dgm:prSet presAssocID="{7AD2C6CA-B815-ED4D-8307-A5CE703B8CF1}" presName="hierChild4" presStyleCnt="0"/>
      <dgm:spPr/>
    </dgm:pt>
    <dgm:pt modelId="{F3799078-0204-0745-BC1D-C42A54F79F3B}" type="pres">
      <dgm:prSet presAssocID="{4292658C-4414-BE4C-AF2D-34F0D7431F5A}" presName="Name64" presStyleLbl="parChTrans1D4" presStyleIdx="0" presStyleCnt="5"/>
      <dgm:spPr/>
      <dgm:t>
        <a:bodyPr/>
        <a:lstStyle/>
        <a:p>
          <a:endParaRPr lang="fr-FR"/>
        </a:p>
      </dgm:t>
    </dgm:pt>
    <dgm:pt modelId="{5A8B495A-A992-2441-B5AB-FAF667D89087}" type="pres">
      <dgm:prSet presAssocID="{5BC45DC8-A21C-7743-A6B4-A7C0CD1B4703}" presName="hierRoot2" presStyleCnt="0">
        <dgm:presLayoutVars>
          <dgm:hierBranch val="init"/>
        </dgm:presLayoutVars>
      </dgm:prSet>
      <dgm:spPr/>
    </dgm:pt>
    <dgm:pt modelId="{5D030709-99FB-354C-A39F-0DD577D4CAAA}" type="pres">
      <dgm:prSet presAssocID="{5BC45DC8-A21C-7743-A6B4-A7C0CD1B4703}" presName="rootComposite" presStyleCnt="0"/>
      <dgm:spPr/>
    </dgm:pt>
    <dgm:pt modelId="{21ECDFB2-F979-B443-875C-0C5A60E1B996}" type="pres">
      <dgm:prSet presAssocID="{5BC45DC8-A21C-7743-A6B4-A7C0CD1B4703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68616E2-C574-3946-85E6-831026F69E61}" type="pres">
      <dgm:prSet presAssocID="{5BC45DC8-A21C-7743-A6B4-A7C0CD1B4703}" presName="rootConnector" presStyleLbl="node4" presStyleIdx="0" presStyleCnt="5"/>
      <dgm:spPr/>
      <dgm:t>
        <a:bodyPr/>
        <a:lstStyle/>
        <a:p>
          <a:endParaRPr lang="fr-FR"/>
        </a:p>
      </dgm:t>
    </dgm:pt>
    <dgm:pt modelId="{2B44F42A-FDC4-EC48-A4C4-FBC896C27AA9}" type="pres">
      <dgm:prSet presAssocID="{5BC45DC8-A21C-7743-A6B4-A7C0CD1B4703}" presName="hierChild4" presStyleCnt="0"/>
      <dgm:spPr/>
    </dgm:pt>
    <dgm:pt modelId="{4AA97B99-026C-D24B-BEBC-527DF09A1712}" type="pres">
      <dgm:prSet presAssocID="{F9E3563D-4A77-3848-A991-F05E3C7A65AB}" presName="Name64" presStyleLbl="parChTrans1D4" presStyleIdx="1" presStyleCnt="5"/>
      <dgm:spPr/>
      <dgm:t>
        <a:bodyPr/>
        <a:lstStyle/>
        <a:p>
          <a:endParaRPr lang="fr-FR"/>
        </a:p>
      </dgm:t>
    </dgm:pt>
    <dgm:pt modelId="{51A3DD64-C343-D64D-8560-26F3622CB5E4}" type="pres">
      <dgm:prSet presAssocID="{4762821E-6D15-B34B-BCBA-2845133234F7}" presName="hierRoot2" presStyleCnt="0">
        <dgm:presLayoutVars>
          <dgm:hierBranch val="init"/>
        </dgm:presLayoutVars>
      </dgm:prSet>
      <dgm:spPr/>
    </dgm:pt>
    <dgm:pt modelId="{308A6BF2-6512-4C4A-AB35-A17C964D7918}" type="pres">
      <dgm:prSet presAssocID="{4762821E-6D15-B34B-BCBA-2845133234F7}" presName="rootComposite" presStyleCnt="0"/>
      <dgm:spPr/>
    </dgm:pt>
    <dgm:pt modelId="{E6101D67-C2D7-164F-A2AD-AAFBE19090AA}" type="pres">
      <dgm:prSet presAssocID="{4762821E-6D15-B34B-BCBA-2845133234F7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4C2E8EF-956D-3341-B29D-D60E920950AE}" type="pres">
      <dgm:prSet presAssocID="{4762821E-6D15-B34B-BCBA-2845133234F7}" presName="rootConnector" presStyleLbl="node4" presStyleIdx="1" presStyleCnt="5"/>
      <dgm:spPr/>
      <dgm:t>
        <a:bodyPr/>
        <a:lstStyle/>
        <a:p>
          <a:endParaRPr lang="fr-FR"/>
        </a:p>
      </dgm:t>
    </dgm:pt>
    <dgm:pt modelId="{D3D39A49-9E93-354A-9CBC-5FA0FD672DE7}" type="pres">
      <dgm:prSet presAssocID="{4762821E-6D15-B34B-BCBA-2845133234F7}" presName="hierChild4" presStyleCnt="0"/>
      <dgm:spPr/>
    </dgm:pt>
    <dgm:pt modelId="{31F77EB7-DC45-114C-88E5-1CF71D404C68}" type="pres">
      <dgm:prSet presAssocID="{4BDBFE64-34C0-ED4B-9EFB-25F93D053BA2}" presName="Name64" presStyleLbl="parChTrans1D4" presStyleIdx="2" presStyleCnt="5"/>
      <dgm:spPr/>
      <dgm:t>
        <a:bodyPr/>
        <a:lstStyle/>
        <a:p>
          <a:endParaRPr lang="fr-FR"/>
        </a:p>
      </dgm:t>
    </dgm:pt>
    <dgm:pt modelId="{E61FBD50-8252-154B-97E8-99AD09931BEB}" type="pres">
      <dgm:prSet presAssocID="{07EB900B-719E-434E-8241-9655717FFE2C}" presName="hierRoot2" presStyleCnt="0">
        <dgm:presLayoutVars>
          <dgm:hierBranch val="init"/>
        </dgm:presLayoutVars>
      </dgm:prSet>
      <dgm:spPr/>
    </dgm:pt>
    <dgm:pt modelId="{C12DF1B0-A221-474C-A872-635ECCEA279B}" type="pres">
      <dgm:prSet presAssocID="{07EB900B-719E-434E-8241-9655717FFE2C}" presName="rootComposite" presStyleCnt="0"/>
      <dgm:spPr/>
    </dgm:pt>
    <dgm:pt modelId="{A7120423-E84B-424B-804F-34A8213FF1A7}" type="pres">
      <dgm:prSet presAssocID="{07EB900B-719E-434E-8241-9655717FFE2C}" presName="rootText" presStyleLbl="node4" presStyleIdx="2" presStyleCnt="5" custLinFactY="41121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891B1A1-50A8-5A4E-9510-DA24272B5147}" type="pres">
      <dgm:prSet presAssocID="{07EB900B-719E-434E-8241-9655717FFE2C}" presName="rootConnector" presStyleLbl="node4" presStyleIdx="2" presStyleCnt="5"/>
      <dgm:spPr/>
      <dgm:t>
        <a:bodyPr/>
        <a:lstStyle/>
        <a:p>
          <a:endParaRPr lang="fr-FR"/>
        </a:p>
      </dgm:t>
    </dgm:pt>
    <dgm:pt modelId="{8FCAD748-72C2-ED4C-9489-9A6835F49714}" type="pres">
      <dgm:prSet presAssocID="{07EB900B-719E-434E-8241-9655717FFE2C}" presName="hierChild4" presStyleCnt="0"/>
      <dgm:spPr/>
    </dgm:pt>
    <dgm:pt modelId="{16548B09-0406-4749-A8ED-74B09451F394}" type="pres">
      <dgm:prSet presAssocID="{07EB900B-719E-434E-8241-9655717FFE2C}" presName="hierChild5" presStyleCnt="0"/>
      <dgm:spPr/>
    </dgm:pt>
    <dgm:pt modelId="{63DD4D51-8A67-E041-A026-298B57101484}" type="pres">
      <dgm:prSet presAssocID="{342DAC5A-EE84-8D4C-B31F-923A14660F86}" presName="Name64" presStyleLbl="parChTrans1D4" presStyleIdx="3" presStyleCnt="5"/>
      <dgm:spPr/>
      <dgm:t>
        <a:bodyPr/>
        <a:lstStyle/>
        <a:p>
          <a:endParaRPr lang="fr-FR"/>
        </a:p>
      </dgm:t>
    </dgm:pt>
    <dgm:pt modelId="{B732B2F7-9136-E74F-BECB-1C5E8C7506C1}" type="pres">
      <dgm:prSet presAssocID="{37EA5A7C-0251-8342-9035-6BAD276C1485}" presName="hierRoot2" presStyleCnt="0">
        <dgm:presLayoutVars>
          <dgm:hierBranch val="init"/>
        </dgm:presLayoutVars>
      </dgm:prSet>
      <dgm:spPr/>
    </dgm:pt>
    <dgm:pt modelId="{F19BE46F-1A94-FD47-AEFD-CD446BADC872}" type="pres">
      <dgm:prSet presAssocID="{37EA5A7C-0251-8342-9035-6BAD276C1485}" presName="rootComposite" presStyleCnt="0"/>
      <dgm:spPr/>
    </dgm:pt>
    <dgm:pt modelId="{A7E0BF64-1A33-8444-9CB2-2312811D46EC}" type="pres">
      <dgm:prSet presAssocID="{37EA5A7C-0251-8342-9035-6BAD276C1485}" presName="rootText" presStyleLbl="node4" presStyleIdx="3" presStyleCnt="5" custLinFactY="-39821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EC3CBC9-D8C5-844E-8C2D-8F07834CB69C}" type="pres">
      <dgm:prSet presAssocID="{37EA5A7C-0251-8342-9035-6BAD276C1485}" presName="rootConnector" presStyleLbl="node4" presStyleIdx="3" presStyleCnt="5"/>
      <dgm:spPr/>
      <dgm:t>
        <a:bodyPr/>
        <a:lstStyle/>
        <a:p>
          <a:endParaRPr lang="fr-FR"/>
        </a:p>
      </dgm:t>
    </dgm:pt>
    <dgm:pt modelId="{A9495C67-69E9-3346-B9C5-CE8473ABD352}" type="pres">
      <dgm:prSet presAssocID="{37EA5A7C-0251-8342-9035-6BAD276C1485}" presName="hierChild4" presStyleCnt="0"/>
      <dgm:spPr/>
    </dgm:pt>
    <dgm:pt modelId="{A7C1E3E9-E5DB-9B49-9BE7-E6DC79B2F3A5}" type="pres">
      <dgm:prSet presAssocID="{37EA5A7C-0251-8342-9035-6BAD276C1485}" presName="hierChild5" presStyleCnt="0"/>
      <dgm:spPr/>
    </dgm:pt>
    <dgm:pt modelId="{6607D000-8622-3A40-99CD-3914B403476B}" type="pres">
      <dgm:prSet presAssocID="{5CE7E91F-8AF6-A840-A928-3053E6D8303B}" presName="Name64" presStyleLbl="parChTrans1D4" presStyleIdx="4" presStyleCnt="5"/>
      <dgm:spPr/>
      <dgm:t>
        <a:bodyPr/>
        <a:lstStyle/>
        <a:p>
          <a:endParaRPr lang="fr-FR"/>
        </a:p>
      </dgm:t>
    </dgm:pt>
    <dgm:pt modelId="{D9F6B461-A425-EA4A-B28A-C74220EE9F3E}" type="pres">
      <dgm:prSet presAssocID="{716B8E97-EDA8-A940-85CF-9EF97B9FCBC9}" presName="hierRoot2" presStyleCnt="0">
        <dgm:presLayoutVars>
          <dgm:hierBranch val="init"/>
        </dgm:presLayoutVars>
      </dgm:prSet>
      <dgm:spPr/>
    </dgm:pt>
    <dgm:pt modelId="{ABAABB79-CB63-404D-BA73-22FAFDE1BAA2}" type="pres">
      <dgm:prSet presAssocID="{716B8E97-EDA8-A940-85CF-9EF97B9FCBC9}" presName="rootComposite" presStyleCnt="0"/>
      <dgm:spPr/>
    </dgm:pt>
    <dgm:pt modelId="{A9598EEF-01C9-364A-83AF-F58C4CC479F6}" type="pres">
      <dgm:prSet presAssocID="{716B8E97-EDA8-A940-85CF-9EF97B9FCBC9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B7D8A23-457C-D04E-80FD-B35590969E62}" type="pres">
      <dgm:prSet presAssocID="{716B8E97-EDA8-A940-85CF-9EF97B9FCBC9}" presName="rootConnector" presStyleLbl="node4" presStyleIdx="4" presStyleCnt="5"/>
      <dgm:spPr/>
      <dgm:t>
        <a:bodyPr/>
        <a:lstStyle/>
        <a:p>
          <a:endParaRPr lang="fr-FR"/>
        </a:p>
      </dgm:t>
    </dgm:pt>
    <dgm:pt modelId="{5AEDB82A-D99E-EB40-9E9D-560E70F79E85}" type="pres">
      <dgm:prSet presAssocID="{716B8E97-EDA8-A940-85CF-9EF97B9FCBC9}" presName="hierChild4" presStyleCnt="0"/>
      <dgm:spPr/>
    </dgm:pt>
    <dgm:pt modelId="{A88ECD16-3DC7-3E4D-A9D6-AC99749B52AA}" type="pres">
      <dgm:prSet presAssocID="{716B8E97-EDA8-A940-85CF-9EF97B9FCBC9}" presName="hierChild5" presStyleCnt="0"/>
      <dgm:spPr/>
    </dgm:pt>
    <dgm:pt modelId="{C4B208F6-9204-4C49-A9BC-F26CA192CA36}" type="pres">
      <dgm:prSet presAssocID="{4762821E-6D15-B34B-BCBA-2845133234F7}" presName="hierChild5" presStyleCnt="0"/>
      <dgm:spPr/>
    </dgm:pt>
    <dgm:pt modelId="{FF01E442-2982-EC42-B818-ED5C02E2456A}" type="pres">
      <dgm:prSet presAssocID="{5BC45DC8-A21C-7743-A6B4-A7C0CD1B4703}" presName="hierChild5" presStyleCnt="0"/>
      <dgm:spPr/>
    </dgm:pt>
    <dgm:pt modelId="{86A1B4CD-626D-BE4A-A4D9-9EB36898F871}" type="pres">
      <dgm:prSet presAssocID="{7AD2C6CA-B815-ED4D-8307-A5CE703B8CF1}" presName="hierChild5" presStyleCnt="0"/>
      <dgm:spPr/>
    </dgm:pt>
    <dgm:pt modelId="{7F3A86B3-794D-9047-8526-47A9F9D0EAE5}" type="pres">
      <dgm:prSet presAssocID="{D2DB85C7-5874-2D40-A784-A613E39B079F}" presName="hierChild5" presStyleCnt="0"/>
      <dgm:spPr/>
    </dgm:pt>
    <dgm:pt modelId="{0B62E9FE-270E-F249-AF76-FA4C54FF852E}" type="pres">
      <dgm:prSet presAssocID="{BF8F91E2-3325-8048-9617-2CF1BA1826E0}" presName="Name115" presStyleLbl="parChTrans1D3" presStyleIdx="2" presStyleCnt="3"/>
      <dgm:spPr/>
      <dgm:t>
        <a:bodyPr/>
        <a:lstStyle/>
        <a:p>
          <a:endParaRPr lang="fr-FR"/>
        </a:p>
      </dgm:t>
    </dgm:pt>
    <dgm:pt modelId="{F1F8AC2C-03F4-0542-B9DB-FE950026F0A9}" type="pres">
      <dgm:prSet presAssocID="{B7FA389A-8E09-8046-B436-F7AB8721643A}" presName="hierRoot3" presStyleCnt="0">
        <dgm:presLayoutVars>
          <dgm:hierBranch val="init"/>
        </dgm:presLayoutVars>
      </dgm:prSet>
      <dgm:spPr/>
    </dgm:pt>
    <dgm:pt modelId="{1C0EA075-4D56-EF4C-8988-F18EF12E0642}" type="pres">
      <dgm:prSet presAssocID="{B7FA389A-8E09-8046-B436-F7AB8721643A}" presName="rootComposite3" presStyleCnt="0"/>
      <dgm:spPr/>
    </dgm:pt>
    <dgm:pt modelId="{D8C99CCA-B81E-5E41-9078-61C02389C2BC}" type="pres">
      <dgm:prSet presAssocID="{B7FA389A-8E09-8046-B436-F7AB8721643A}" presName="rootText3" presStyleLbl="asst2" presStyleIdx="0" presStyleCnt="1" custLinFactY="95257" custLinFactNeighborX="1921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EF48532-A538-7141-874E-01FD56833C9D}" type="pres">
      <dgm:prSet presAssocID="{B7FA389A-8E09-8046-B436-F7AB8721643A}" presName="rootConnector3" presStyleLbl="asst2" presStyleIdx="0" presStyleCnt="1"/>
      <dgm:spPr/>
      <dgm:t>
        <a:bodyPr/>
        <a:lstStyle/>
        <a:p>
          <a:endParaRPr lang="fr-FR"/>
        </a:p>
      </dgm:t>
    </dgm:pt>
    <dgm:pt modelId="{1A3917BE-6DCE-0845-86AC-3B5AEF507C97}" type="pres">
      <dgm:prSet presAssocID="{B7FA389A-8E09-8046-B436-F7AB8721643A}" presName="hierChild6" presStyleCnt="0"/>
      <dgm:spPr/>
    </dgm:pt>
    <dgm:pt modelId="{1E75ADF0-A65D-C444-9B5F-FC66E78E94A4}" type="pres">
      <dgm:prSet presAssocID="{B7FA389A-8E09-8046-B436-F7AB8721643A}" presName="hierChild7" presStyleCnt="0"/>
      <dgm:spPr/>
    </dgm:pt>
    <dgm:pt modelId="{BB6791CD-4AA9-7849-BCA7-609CA89A2BD1}" type="pres">
      <dgm:prSet presAssocID="{B45B42A8-4BC1-F841-B271-F5FDCC72AB7B}" presName="hierChild3" presStyleCnt="0"/>
      <dgm:spPr/>
    </dgm:pt>
  </dgm:ptLst>
  <dgm:cxnLst>
    <dgm:cxn modelId="{975F452F-79A9-C64D-9C1C-9AC8E42343D4}" type="presOf" srcId="{B45B42A8-4BC1-F841-B271-F5FDCC72AB7B}" destId="{9D3C2000-5333-4147-9985-490D5AC20186}" srcOrd="0" destOrd="0" presId="urn:microsoft.com/office/officeart/2009/3/layout/HorizontalOrganizationChart"/>
    <dgm:cxn modelId="{B08ABFE6-6CC3-2845-82B9-44BEF8F689CC}" srcId="{D2DB85C7-5874-2D40-A784-A613E39B079F}" destId="{7AD2C6CA-B815-ED4D-8307-A5CE703B8CF1}" srcOrd="1" destOrd="0" parTransId="{0558F40F-66B1-9D4B-A5E3-99F8D4A137B1}" sibTransId="{25765445-2D0A-6A43-BE33-0290E491C9CD}"/>
    <dgm:cxn modelId="{7E5BA872-086F-C147-9160-25489BA55F19}" srcId="{7AD2C6CA-B815-ED4D-8307-A5CE703B8CF1}" destId="{5BC45DC8-A21C-7743-A6B4-A7C0CD1B4703}" srcOrd="0" destOrd="0" parTransId="{4292658C-4414-BE4C-AF2D-34F0D7431F5A}" sibTransId="{B7EB85B3-0B8F-EA42-8776-2E2190B2FDB2}"/>
    <dgm:cxn modelId="{E268BA0E-DFF1-6A4C-B900-BA4BC01FDA9F}" type="presOf" srcId="{4762821E-6D15-B34B-BCBA-2845133234F7}" destId="{E6101D67-C2D7-164F-A2AD-AAFBE19090AA}" srcOrd="0" destOrd="0" presId="urn:microsoft.com/office/officeart/2009/3/layout/HorizontalOrganizationChart"/>
    <dgm:cxn modelId="{14DD2344-143D-1045-B2C6-7B9B2B635677}" type="presOf" srcId="{F9E3563D-4A77-3848-A991-F05E3C7A65AB}" destId="{4AA97B99-026C-D24B-BEBC-527DF09A1712}" srcOrd="0" destOrd="0" presId="urn:microsoft.com/office/officeart/2009/3/layout/HorizontalOrganizationChart"/>
    <dgm:cxn modelId="{E142E04E-3E8F-494E-A55E-5CB1B80325AC}" type="presOf" srcId="{D2DB85C7-5874-2D40-A784-A613E39B079F}" destId="{A95A9EDA-FA87-4243-8B15-6C4C48EEE0E2}" srcOrd="0" destOrd="0" presId="urn:microsoft.com/office/officeart/2009/3/layout/HorizontalOrganizationChart"/>
    <dgm:cxn modelId="{750DDA43-5033-5F44-9B60-718B8B84C750}" srcId="{80DE17AA-1657-8642-9FFE-13195EF834E8}" destId="{B45B42A8-4BC1-F841-B271-F5FDCC72AB7B}" srcOrd="0" destOrd="0" parTransId="{F4F973FE-CC88-EB40-9374-3B1FFF0AF77A}" sibTransId="{A1AE8231-5D6A-0C49-B46A-5F9C3A0D20BC}"/>
    <dgm:cxn modelId="{27B2566F-C127-5F46-946F-26D123ADF99A}" type="presOf" srcId="{37EA5A7C-0251-8342-9035-6BAD276C1485}" destId="{9EC3CBC9-D8C5-844E-8C2D-8F07834CB69C}" srcOrd="1" destOrd="0" presId="urn:microsoft.com/office/officeart/2009/3/layout/HorizontalOrganizationChart"/>
    <dgm:cxn modelId="{50220DCB-72E0-CC4A-84E2-AA9A4F7FA069}" type="presOf" srcId="{07EB900B-719E-434E-8241-9655717FFE2C}" destId="{A7120423-E84B-424B-804F-34A8213FF1A7}" srcOrd="0" destOrd="0" presId="urn:microsoft.com/office/officeart/2009/3/layout/HorizontalOrganizationChart"/>
    <dgm:cxn modelId="{3E143315-C92C-4F4C-9442-6D8F912F4906}" type="presOf" srcId="{5CE7E91F-8AF6-A840-A928-3053E6D8303B}" destId="{6607D000-8622-3A40-99CD-3914B403476B}" srcOrd="0" destOrd="0" presId="urn:microsoft.com/office/officeart/2009/3/layout/HorizontalOrganizationChart"/>
    <dgm:cxn modelId="{36EB222E-D9CD-084E-8DD3-8F144D27338F}" srcId="{B45B42A8-4BC1-F841-B271-F5FDCC72AB7B}" destId="{D2DB85C7-5874-2D40-A784-A613E39B079F}" srcOrd="1" destOrd="0" parTransId="{25530818-7F4F-EA42-94E1-8AC8FE0ACDD1}" sibTransId="{D88E397D-E69D-FE49-84CD-E68CC930AB4D}"/>
    <dgm:cxn modelId="{3090F9EF-4B26-DA44-8AE7-0D098CB3DF1A}" srcId="{4762821E-6D15-B34B-BCBA-2845133234F7}" destId="{07EB900B-719E-434E-8241-9655717FFE2C}" srcOrd="0" destOrd="0" parTransId="{4BDBFE64-34C0-ED4B-9EFB-25F93D053BA2}" sibTransId="{278A046B-10E0-7846-8189-73223CBA1580}"/>
    <dgm:cxn modelId="{FEF5A6D5-DF6B-8A45-AB15-9C44B3896DE1}" type="presOf" srcId="{C7AE55B3-D736-0240-B96C-53D1CAC688F9}" destId="{B6EE4E65-4EA6-8441-A1B7-2BD9EAA26D9E}" srcOrd="1" destOrd="0" presId="urn:microsoft.com/office/officeart/2009/3/layout/HorizontalOrganizationChart"/>
    <dgm:cxn modelId="{FCB24A38-1E9D-8E4E-8413-458D798E3C0E}" srcId="{4762821E-6D15-B34B-BCBA-2845133234F7}" destId="{37EA5A7C-0251-8342-9035-6BAD276C1485}" srcOrd="1" destOrd="0" parTransId="{342DAC5A-EE84-8D4C-B31F-923A14660F86}" sibTransId="{3921F737-0172-AE45-9525-DA53BF91046E}"/>
    <dgm:cxn modelId="{5316A531-2D28-2140-9FBC-7372D51B2646}" type="presOf" srcId="{B7FA389A-8E09-8046-B436-F7AB8721643A}" destId="{2EF48532-A538-7141-874E-01FD56833C9D}" srcOrd="1" destOrd="0" presId="urn:microsoft.com/office/officeart/2009/3/layout/HorizontalOrganizationChart"/>
    <dgm:cxn modelId="{7DAD94BA-5EA8-E943-8C8A-B7E8FD50D907}" type="presOf" srcId="{37EA5A7C-0251-8342-9035-6BAD276C1485}" destId="{A7E0BF64-1A33-8444-9CB2-2312811D46EC}" srcOrd="0" destOrd="0" presId="urn:microsoft.com/office/officeart/2009/3/layout/HorizontalOrganizationChart"/>
    <dgm:cxn modelId="{C649F87A-268C-1E4B-B3AE-4938333CD8AB}" type="presOf" srcId="{716B8E97-EDA8-A940-85CF-9EF97B9FCBC9}" destId="{CB7D8A23-457C-D04E-80FD-B35590969E62}" srcOrd="1" destOrd="0" presId="urn:microsoft.com/office/officeart/2009/3/layout/HorizontalOrganizationChart"/>
    <dgm:cxn modelId="{478C3CFC-B859-B84B-870C-DCB274BF2B47}" type="presOf" srcId="{07EB900B-719E-434E-8241-9655717FFE2C}" destId="{7891B1A1-50A8-5A4E-9510-DA24272B5147}" srcOrd="1" destOrd="0" presId="urn:microsoft.com/office/officeart/2009/3/layout/HorizontalOrganizationChart"/>
    <dgm:cxn modelId="{78D2F5BE-9CD1-9648-B23B-21748BC87797}" srcId="{D2DB85C7-5874-2D40-A784-A613E39B079F}" destId="{B7FA389A-8E09-8046-B436-F7AB8721643A}" srcOrd="0" destOrd="0" parTransId="{BF8F91E2-3325-8048-9617-2CF1BA1826E0}" sibTransId="{CCB43E93-A4D0-D94E-BA94-498D15EC0FB2}"/>
    <dgm:cxn modelId="{4CBC84AA-69E3-204D-B596-EE881F9D93CA}" type="presOf" srcId="{F3F2FD7F-C91D-F047-B9B2-42C5101A9FC3}" destId="{7E26CAE1-1123-8746-9FA9-F3772CB0FCAF}" srcOrd="0" destOrd="0" presId="urn:microsoft.com/office/officeart/2009/3/layout/HorizontalOrganizationChart"/>
    <dgm:cxn modelId="{E2DD0386-CEB5-6845-8BA8-48D8341B4F85}" type="presOf" srcId="{5BC45DC8-A21C-7743-A6B4-A7C0CD1B4703}" destId="{C68616E2-C574-3946-85E6-831026F69E61}" srcOrd="1" destOrd="0" presId="urn:microsoft.com/office/officeart/2009/3/layout/HorizontalOrganizationChart"/>
    <dgm:cxn modelId="{54A6833B-62AA-EE4D-BDDB-B39BC63BF666}" type="presOf" srcId="{440E67C7-7171-D34F-BB37-6B0D1ECAF807}" destId="{56112C90-79DF-7B46-9785-E7C48393B9D7}" srcOrd="1" destOrd="0" presId="urn:microsoft.com/office/officeart/2009/3/layout/HorizontalOrganizationChart"/>
    <dgm:cxn modelId="{3B46E8D0-C4AC-7A48-992F-B94E568BDE31}" type="presOf" srcId="{D2DB85C7-5874-2D40-A784-A613E39B079F}" destId="{6305CAC4-FAB3-6940-93F3-48BDC5139688}" srcOrd="1" destOrd="0" presId="urn:microsoft.com/office/officeart/2009/3/layout/HorizontalOrganizationChart"/>
    <dgm:cxn modelId="{4E2CC7D4-2013-7F4B-8E57-C4C2C58CA7DC}" type="presOf" srcId="{80DE17AA-1657-8642-9FFE-13195EF834E8}" destId="{67CD6E02-D492-704F-8E74-8A9170A42BBF}" srcOrd="0" destOrd="0" presId="urn:microsoft.com/office/officeart/2009/3/layout/HorizontalOrganizationChart"/>
    <dgm:cxn modelId="{50A918AE-32CD-8F47-85E2-AA4CE3C62D39}" type="presOf" srcId="{4292658C-4414-BE4C-AF2D-34F0D7431F5A}" destId="{F3799078-0204-0745-BC1D-C42A54F79F3B}" srcOrd="0" destOrd="0" presId="urn:microsoft.com/office/officeart/2009/3/layout/HorizontalOrganizationChart"/>
    <dgm:cxn modelId="{2B5655EF-305D-D142-8FC8-B1EC3442102D}" type="presOf" srcId="{25530818-7F4F-EA42-94E1-8AC8FE0ACDD1}" destId="{84A898F7-4E87-F049-A7D1-6560386B12CC}" srcOrd="0" destOrd="0" presId="urn:microsoft.com/office/officeart/2009/3/layout/HorizontalOrganizationChart"/>
    <dgm:cxn modelId="{E95D4E08-291E-CD4E-AB8F-550A767890FE}" type="presOf" srcId="{C7AE55B3-D736-0240-B96C-53D1CAC688F9}" destId="{E25DA0F3-33C2-2643-AF9F-ACBE264A83A6}" srcOrd="0" destOrd="0" presId="urn:microsoft.com/office/officeart/2009/3/layout/HorizontalOrganizationChart"/>
    <dgm:cxn modelId="{27810C3C-3A1E-9E46-BA70-500B4176A555}" type="presOf" srcId="{B7FA389A-8E09-8046-B436-F7AB8721643A}" destId="{D8C99CCA-B81E-5E41-9078-61C02389C2BC}" srcOrd="0" destOrd="0" presId="urn:microsoft.com/office/officeart/2009/3/layout/HorizontalOrganizationChart"/>
    <dgm:cxn modelId="{6D220D29-B272-984C-AD50-7755D3EC99DE}" type="presOf" srcId="{5BC45DC8-A21C-7743-A6B4-A7C0CD1B4703}" destId="{21ECDFB2-F979-B443-875C-0C5A60E1B996}" srcOrd="0" destOrd="0" presId="urn:microsoft.com/office/officeart/2009/3/layout/HorizontalOrganizationChart"/>
    <dgm:cxn modelId="{51BCA4E8-B814-3C46-B90C-AA423536E76B}" srcId="{C7AE55B3-D736-0240-B96C-53D1CAC688F9}" destId="{440E67C7-7171-D34F-BB37-6B0D1ECAF807}" srcOrd="0" destOrd="0" parTransId="{5341183F-5A7F-8740-86F9-9DF86512807E}" sibTransId="{CC8F9C55-569A-1A44-A16A-085435A84203}"/>
    <dgm:cxn modelId="{A48C7383-0E86-AB4A-9520-61B5AA7FC0C8}" srcId="{5BC45DC8-A21C-7743-A6B4-A7C0CD1B4703}" destId="{4762821E-6D15-B34B-BCBA-2845133234F7}" srcOrd="0" destOrd="0" parTransId="{F9E3563D-4A77-3848-A991-F05E3C7A65AB}" sibTransId="{F08FA93F-DD0E-AA4B-AB59-20E50E59AA6B}"/>
    <dgm:cxn modelId="{5E891FD5-38D2-7142-8A09-998C3A2270F9}" type="presOf" srcId="{716B8E97-EDA8-A940-85CF-9EF97B9FCBC9}" destId="{A9598EEF-01C9-364A-83AF-F58C4CC479F6}" srcOrd="0" destOrd="0" presId="urn:microsoft.com/office/officeart/2009/3/layout/HorizontalOrganizationChart"/>
    <dgm:cxn modelId="{784E33C0-0B98-734E-AA0B-3678284A17E6}" type="presOf" srcId="{4762821E-6D15-B34B-BCBA-2845133234F7}" destId="{24C2E8EF-956D-3341-B29D-D60E920950AE}" srcOrd="1" destOrd="0" presId="urn:microsoft.com/office/officeart/2009/3/layout/HorizontalOrganizationChart"/>
    <dgm:cxn modelId="{852F865D-3C19-F14B-B626-1C383CC2CEF2}" type="presOf" srcId="{342DAC5A-EE84-8D4C-B31F-923A14660F86}" destId="{63DD4D51-8A67-E041-A026-298B57101484}" srcOrd="0" destOrd="0" presId="urn:microsoft.com/office/officeart/2009/3/layout/HorizontalOrganizationChart"/>
    <dgm:cxn modelId="{BE4217F9-9A2C-104A-B863-2D6F1FD4CEAB}" type="presOf" srcId="{7AD2C6CA-B815-ED4D-8307-A5CE703B8CF1}" destId="{7B88CD52-3752-9247-99ED-866973315055}" srcOrd="1" destOrd="0" presId="urn:microsoft.com/office/officeart/2009/3/layout/HorizontalOrganizationChart"/>
    <dgm:cxn modelId="{0E746523-8140-F14B-8FE4-009BE7DE71BD}" type="presOf" srcId="{0558F40F-66B1-9D4B-A5E3-99F8D4A137B1}" destId="{D5E93E59-6742-7F42-B09B-98AA2F478422}" srcOrd="0" destOrd="0" presId="urn:microsoft.com/office/officeart/2009/3/layout/HorizontalOrganizationChart"/>
    <dgm:cxn modelId="{46176916-9104-3941-A823-5E5C0D7002B7}" type="presOf" srcId="{BF8F91E2-3325-8048-9617-2CF1BA1826E0}" destId="{0B62E9FE-270E-F249-AF76-FA4C54FF852E}" srcOrd="0" destOrd="0" presId="urn:microsoft.com/office/officeart/2009/3/layout/HorizontalOrganizationChart"/>
    <dgm:cxn modelId="{7A986586-7C0B-2549-8A74-DA72EC50B1AB}" type="presOf" srcId="{B45B42A8-4BC1-F841-B271-F5FDCC72AB7B}" destId="{A8C3DD33-5ABA-E446-A744-308C7501928D}" srcOrd="1" destOrd="0" presId="urn:microsoft.com/office/officeart/2009/3/layout/HorizontalOrganizationChart"/>
    <dgm:cxn modelId="{51A8B3D0-1D5C-EB45-9255-067C636C8DB1}" type="presOf" srcId="{7AD2C6CA-B815-ED4D-8307-A5CE703B8CF1}" destId="{E34F066A-87CF-8045-94C1-63AA60BFFC2D}" srcOrd="0" destOrd="0" presId="urn:microsoft.com/office/officeart/2009/3/layout/HorizontalOrganizationChart"/>
    <dgm:cxn modelId="{D0598625-8200-FF4E-BE05-A2F3D7D76098}" type="presOf" srcId="{5341183F-5A7F-8740-86F9-9DF86512807E}" destId="{EBB314B5-1A16-B94E-BDD4-2436E6412820}" srcOrd="0" destOrd="0" presId="urn:microsoft.com/office/officeart/2009/3/layout/HorizontalOrganizationChart"/>
    <dgm:cxn modelId="{E802146F-99AD-8C4F-BF0C-43BA0D603DCD}" srcId="{B45B42A8-4BC1-F841-B271-F5FDCC72AB7B}" destId="{C7AE55B3-D736-0240-B96C-53D1CAC688F9}" srcOrd="0" destOrd="0" parTransId="{F3F2FD7F-C91D-F047-B9B2-42C5101A9FC3}" sibTransId="{A7858D40-29E6-8947-8572-5CDF535559C5}"/>
    <dgm:cxn modelId="{EEB58130-A9F5-0C46-8902-05ABA53D041C}" type="presOf" srcId="{440E67C7-7171-D34F-BB37-6B0D1ECAF807}" destId="{DEDD24DF-77CC-A644-AE9A-43CE48F85328}" srcOrd="0" destOrd="0" presId="urn:microsoft.com/office/officeart/2009/3/layout/HorizontalOrganizationChart"/>
    <dgm:cxn modelId="{92143E35-1200-1243-B1FF-216581913525}" type="presOf" srcId="{4BDBFE64-34C0-ED4B-9EFB-25F93D053BA2}" destId="{31F77EB7-DC45-114C-88E5-1CF71D404C68}" srcOrd="0" destOrd="0" presId="urn:microsoft.com/office/officeart/2009/3/layout/HorizontalOrganizationChart"/>
    <dgm:cxn modelId="{35C5F0FC-63F2-FA4A-9DE3-4CCA96DD0EFA}" srcId="{4762821E-6D15-B34B-BCBA-2845133234F7}" destId="{716B8E97-EDA8-A940-85CF-9EF97B9FCBC9}" srcOrd="2" destOrd="0" parTransId="{5CE7E91F-8AF6-A840-A928-3053E6D8303B}" sibTransId="{6F181FAA-D57A-5A49-BDBA-0C4F663F0927}"/>
    <dgm:cxn modelId="{EAF0D97E-407F-6045-9AB5-C98D030EC22D}" type="presParOf" srcId="{67CD6E02-D492-704F-8E74-8A9170A42BBF}" destId="{93D804A9-B742-3043-9781-9936D861B879}" srcOrd="0" destOrd="0" presId="urn:microsoft.com/office/officeart/2009/3/layout/HorizontalOrganizationChart"/>
    <dgm:cxn modelId="{79BCE131-30C7-A345-A125-1217D54BA268}" type="presParOf" srcId="{93D804A9-B742-3043-9781-9936D861B879}" destId="{3F4D9420-0A2E-304C-8A33-A94323C0AF4C}" srcOrd="0" destOrd="0" presId="urn:microsoft.com/office/officeart/2009/3/layout/HorizontalOrganizationChart"/>
    <dgm:cxn modelId="{846E4E3D-BD97-EC48-A2AF-7478951AD703}" type="presParOf" srcId="{3F4D9420-0A2E-304C-8A33-A94323C0AF4C}" destId="{9D3C2000-5333-4147-9985-490D5AC20186}" srcOrd="0" destOrd="0" presId="urn:microsoft.com/office/officeart/2009/3/layout/HorizontalOrganizationChart"/>
    <dgm:cxn modelId="{579794B0-20B0-0649-99DA-3B3ACD47CA61}" type="presParOf" srcId="{3F4D9420-0A2E-304C-8A33-A94323C0AF4C}" destId="{A8C3DD33-5ABA-E446-A744-308C7501928D}" srcOrd="1" destOrd="0" presId="urn:microsoft.com/office/officeart/2009/3/layout/HorizontalOrganizationChart"/>
    <dgm:cxn modelId="{FEDEF2F6-AAB0-B341-A944-64A00F23EC21}" type="presParOf" srcId="{93D804A9-B742-3043-9781-9936D861B879}" destId="{3169A49F-6F02-7B4B-8B84-C2CE12059E00}" srcOrd="1" destOrd="0" presId="urn:microsoft.com/office/officeart/2009/3/layout/HorizontalOrganizationChart"/>
    <dgm:cxn modelId="{60F66F4B-1F34-3945-B3E3-623842A95D6E}" type="presParOf" srcId="{3169A49F-6F02-7B4B-8B84-C2CE12059E00}" destId="{7E26CAE1-1123-8746-9FA9-F3772CB0FCAF}" srcOrd="0" destOrd="0" presId="urn:microsoft.com/office/officeart/2009/3/layout/HorizontalOrganizationChart"/>
    <dgm:cxn modelId="{3D2DAE7B-B8E6-5147-B304-99C8B8DB32CD}" type="presParOf" srcId="{3169A49F-6F02-7B4B-8B84-C2CE12059E00}" destId="{43D73F4B-473C-FD49-B9BB-CF9488E31D96}" srcOrd="1" destOrd="0" presId="urn:microsoft.com/office/officeart/2009/3/layout/HorizontalOrganizationChart"/>
    <dgm:cxn modelId="{89DA9204-8734-1D4F-8AFB-0D3A371E5EAD}" type="presParOf" srcId="{43D73F4B-473C-FD49-B9BB-CF9488E31D96}" destId="{76BC8061-4288-D642-AE4D-EA19AEB73BF7}" srcOrd="0" destOrd="0" presId="urn:microsoft.com/office/officeart/2009/3/layout/HorizontalOrganizationChart"/>
    <dgm:cxn modelId="{8FD194E5-8BD5-0445-BD85-054D51852E56}" type="presParOf" srcId="{76BC8061-4288-D642-AE4D-EA19AEB73BF7}" destId="{E25DA0F3-33C2-2643-AF9F-ACBE264A83A6}" srcOrd="0" destOrd="0" presId="urn:microsoft.com/office/officeart/2009/3/layout/HorizontalOrganizationChart"/>
    <dgm:cxn modelId="{B38159F0-8263-A443-A2AA-3EF1B6CAE4A8}" type="presParOf" srcId="{76BC8061-4288-D642-AE4D-EA19AEB73BF7}" destId="{B6EE4E65-4EA6-8441-A1B7-2BD9EAA26D9E}" srcOrd="1" destOrd="0" presId="urn:microsoft.com/office/officeart/2009/3/layout/HorizontalOrganizationChart"/>
    <dgm:cxn modelId="{B88745AA-AE76-6E44-A355-087F1A9CA095}" type="presParOf" srcId="{43D73F4B-473C-FD49-B9BB-CF9488E31D96}" destId="{C1629A93-CD6E-5645-9FB1-A04E1F9019DB}" srcOrd="1" destOrd="0" presId="urn:microsoft.com/office/officeart/2009/3/layout/HorizontalOrganizationChart"/>
    <dgm:cxn modelId="{6E61EEC1-8365-1C46-8270-6704F59817CA}" type="presParOf" srcId="{C1629A93-CD6E-5645-9FB1-A04E1F9019DB}" destId="{EBB314B5-1A16-B94E-BDD4-2436E6412820}" srcOrd="0" destOrd="0" presId="urn:microsoft.com/office/officeart/2009/3/layout/HorizontalOrganizationChart"/>
    <dgm:cxn modelId="{8BE8465F-01B4-E64B-8B40-F4562746A33B}" type="presParOf" srcId="{C1629A93-CD6E-5645-9FB1-A04E1F9019DB}" destId="{6D46B354-BF41-A64F-B0E5-0952D377D9A9}" srcOrd="1" destOrd="0" presId="urn:microsoft.com/office/officeart/2009/3/layout/HorizontalOrganizationChart"/>
    <dgm:cxn modelId="{29B108A8-F0AB-5942-B704-5436B625579B}" type="presParOf" srcId="{6D46B354-BF41-A64F-B0E5-0952D377D9A9}" destId="{47F1FB81-49D5-FB42-BF65-94C549BB3F95}" srcOrd="0" destOrd="0" presId="urn:microsoft.com/office/officeart/2009/3/layout/HorizontalOrganizationChart"/>
    <dgm:cxn modelId="{5B3D841D-B741-D54E-8A51-3688392A1EB8}" type="presParOf" srcId="{47F1FB81-49D5-FB42-BF65-94C549BB3F95}" destId="{DEDD24DF-77CC-A644-AE9A-43CE48F85328}" srcOrd="0" destOrd="0" presId="urn:microsoft.com/office/officeart/2009/3/layout/HorizontalOrganizationChart"/>
    <dgm:cxn modelId="{2142A9C0-CAB7-824A-A3DA-83EDB9D697A0}" type="presParOf" srcId="{47F1FB81-49D5-FB42-BF65-94C549BB3F95}" destId="{56112C90-79DF-7B46-9785-E7C48393B9D7}" srcOrd="1" destOrd="0" presId="urn:microsoft.com/office/officeart/2009/3/layout/HorizontalOrganizationChart"/>
    <dgm:cxn modelId="{CEAACF29-96FD-6849-BF4E-D6BBA5BED60C}" type="presParOf" srcId="{6D46B354-BF41-A64F-B0E5-0952D377D9A9}" destId="{04CB3CE3-9789-0D46-93AE-74A5A90AD4DE}" srcOrd="1" destOrd="0" presId="urn:microsoft.com/office/officeart/2009/3/layout/HorizontalOrganizationChart"/>
    <dgm:cxn modelId="{6DC402B0-A4EF-7842-87EA-6B0BA1BD5D97}" type="presParOf" srcId="{6D46B354-BF41-A64F-B0E5-0952D377D9A9}" destId="{15D119FE-8960-1A41-9888-A50D0081E778}" srcOrd="2" destOrd="0" presId="urn:microsoft.com/office/officeart/2009/3/layout/HorizontalOrganizationChart"/>
    <dgm:cxn modelId="{DCAC2D96-EC1D-B548-9BF7-380685A58C9D}" type="presParOf" srcId="{43D73F4B-473C-FD49-B9BB-CF9488E31D96}" destId="{B988DFB0-E7CD-5945-A0B1-5F8D798E8677}" srcOrd="2" destOrd="0" presId="urn:microsoft.com/office/officeart/2009/3/layout/HorizontalOrganizationChart"/>
    <dgm:cxn modelId="{387F01CA-1758-E245-8B1C-E11111E0920B}" type="presParOf" srcId="{3169A49F-6F02-7B4B-8B84-C2CE12059E00}" destId="{84A898F7-4E87-F049-A7D1-6560386B12CC}" srcOrd="2" destOrd="0" presId="urn:microsoft.com/office/officeart/2009/3/layout/HorizontalOrganizationChart"/>
    <dgm:cxn modelId="{EA562113-482A-0A41-BD57-99D351901840}" type="presParOf" srcId="{3169A49F-6F02-7B4B-8B84-C2CE12059E00}" destId="{6128AEA0-C850-7C45-A3A7-B3CE99955922}" srcOrd="3" destOrd="0" presId="urn:microsoft.com/office/officeart/2009/3/layout/HorizontalOrganizationChart"/>
    <dgm:cxn modelId="{C594C70C-305C-C548-8F14-6FE0930D11AD}" type="presParOf" srcId="{6128AEA0-C850-7C45-A3A7-B3CE99955922}" destId="{24B6CF83-9C71-0D46-9D45-76FE23456D74}" srcOrd="0" destOrd="0" presId="urn:microsoft.com/office/officeart/2009/3/layout/HorizontalOrganizationChart"/>
    <dgm:cxn modelId="{D31E354F-07CE-6F48-B783-FAD311B2CB09}" type="presParOf" srcId="{24B6CF83-9C71-0D46-9D45-76FE23456D74}" destId="{A95A9EDA-FA87-4243-8B15-6C4C48EEE0E2}" srcOrd="0" destOrd="0" presId="urn:microsoft.com/office/officeart/2009/3/layout/HorizontalOrganizationChart"/>
    <dgm:cxn modelId="{5B88556C-B639-A141-B02B-FC1EEA3081D5}" type="presParOf" srcId="{24B6CF83-9C71-0D46-9D45-76FE23456D74}" destId="{6305CAC4-FAB3-6940-93F3-48BDC5139688}" srcOrd="1" destOrd="0" presId="urn:microsoft.com/office/officeart/2009/3/layout/HorizontalOrganizationChart"/>
    <dgm:cxn modelId="{3170CBA4-1E00-1E48-A1A5-ECDE062BD603}" type="presParOf" srcId="{6128AEA0-C850-7C45-A3A7-B3CE99955922}" destId="{FE729E12-0DFC-8347-9259-EE34A9005C96}" srcOrd="1" destOrd="0" presId="urn:microsoft.com/office/officeart/2009/3/layout/HorizontalOrganizationChart"/>
    <dgm:cxn modelId="{1AB5A3A4-686A-2B4C-8072-948A62148852}" type="presParOf" srcId="{FE729E12-0DFC-8347-9259-EE34A9005C96}" destId="{D5E93E59-6742-7F42-B09B-98AA2F478422}" srcOrd="0" destOrd="0" presId="urn:microsoft.com/office/officeart/2009/3/layout/HorizontalOrganizationChart"/>
    <dgm:cxn modelId="{3EB7DC5D-A0DA-BC43-91E4-24616664EC76}" type="presParOf" srcId="{FE729E12-0DFC-8347-9259-EE34A9005C96}" destId="{D3374EE9-DF32-F243-BF1E-42E9A4AFF497}" srcOrd="1" destOrd="0" presId="urn:microsoft.com/office/officeart/2009/3/layout/HorizontalOrganizationChart"/>
    <dgm:cxn modelId="{75E6B0A4-E53F-6749-9BEC-F20B90D8B9AD}" type="presParOf" srcId="{D3374EE9-DF32-F243-BF1E-42E9A4AFF497}" destId="{F676672F-6865-C640-A686-D8EC719D2599}" srcOrd="0" destOrd="0" presId="urn:microsoft.com/office/officeart/2009/3/layout/HorizontalOrganizationChart"/>
    <dgm:cxn modelId="{78B2EA22-E846-8C4D-BC70-8F453B61FE99}" type="presParOf" srcId="{F676672F-6865-C640-A686-D8EC719D2599}" destId="{E34F066A-87CF-8045-94C1-63AA60BFFC2D}" srcOrd="0" destOrd="0" presId="urn:microsoft.com/office/officeart/2009/3/layout/HorizontalOrganizationChart"/>
    <dgm:cxn modelId="{AC724C20-D9EB-6541-8677-946C82146D02}" type="presParOf" srcId="{F676672F-6865-C640-A686-D8EC719D2599}" destId="{7B88CD52-3752-9247-99ED-866973315055}" srcOrd="1" destOrd="0" presId="urn:microsoft.com/office/officeart/2009/3/layout/HorizontalOrganizationChart"/>
    <dgm:cxn modelId="{C98192D1-E491-5B47-BC67-5976D5481464}" type="presParOf" srcId="{D3374EE9-DF32-F243-BF1E-42E9A4AFF497}" destId="{33A449DC-C028-474B-8B41-413E8B060158}" srcOrd="1" destOrd="0" presId="urn:microsoft.com/office/officeart/2009/3/layout/HorizontalOrganizationChart"/>
    <dgm:cxn modelId="{C7BD51FA-A2FC-EF42-9C10-0ADCF3212395}" type="presParOf" srcId="{33A449DC-C028-474B-8B41-413E8B060158}" destId="{F3799078-0204-0745-BC1D-C42A54F79F3B}" srcOrd="0" destOrd="0" presId="urn:microsoft.com/office/officeart/2009/3/layout/HorizontalOrganizationChart"/>
    <dgm:cxn modelId="{EFBA4AD0-A037-DC46-9533-108811AA161C}" type="presParOf" srcId="{33A449DC-C028-474B-8B41-413E8B060158}" destId="{5A8B495A-A992-2441-B5AB-FAF667D89087}" srcOrd="1" destOrd="0" presId="urn:microsoft.com/office/officeart/2009/3/layout/HorizontalOrganizationChart"/>
    <dgm:cxn modelId="{EA82849A-A5C5-8246-8827-415A126F0FD3}" type="presParOf" srcId="{5A8B495A-A992-2441-B5AB-FAF667D89087}" destId="{5D030709-99FB-354C-A39F-0DD577D4CAAA}" srcOrd="0" destOrd="0" presId="urn:microsoft.com/office/officeart/2009/3/layout/HorizontalOrganizationChart"/>
    <dgm:cxn modelId="{4CD40F9D-600F-C445-8D8C-BC67BC7015AE}" type="presParOf" srcId="{5D030709-99FB-354C-A39F-0DD577D4CAAA}" destId="{21ECDFB2-F979-B443-875C-0C5A60E1B996}" srcOrd="0" destOrd="0" presId="urn:microsoft.com/office/officeart/2009/3/layout/HorizontalOrganizationChart"/>
    <dgm:cxn modelId="{81C8F30B-3364-C04F-B0D2-87EA38CE6624}" type="presParOf" srcId="{5D030709-99FB-354C-A39F-0DD577D4CAAA}" destId="{C68616E2-C574-3946-85E6-831026F69E61}" srcOrd="1" destOrd="0" presId="urn:microsoft.com/office/officeart/2009/3/layout/HorizontalOrganizationChart"/>
    <dgm:cxn modelId="{FC178E0D-9ABD-ED4E-8D55-1DB1F205868E}" type="presParOf" srcId="{5A8B495A-A992-2441-B5AB-FAF667D89087}" destId="{2B44F42A-FDC4-EC48-A4C4-FBC896C27AA9}" srcOrd="1" destOrd="0" presId="urn:microsoft.com/office/officeart/2009/3/layout/HorizontalOrganizationChart"/>
    <dgm:cxn modelId="{D1972A92-44EA-CF4B-AC98-571126927A67}" type="presParOf" srcId="{2B44F42A-FDC4-EC48-A4C4-FBC896C27AA9}" destId="{4AA97B99-026C-D24B-BEBC-527DF09A1712}" srcOrd="0" destOrd="0" presId="urn:microsoft.com/office/officeart/2009/3/layout/HorizontalOrganizationChart"/>
    <dgm:cxn modelId="{6EE423C0-652E-5347-BACA-E227DBC3B088}" type="presParOf" srcId="{2B44F42A-FDC4-EC48-A4C4-FBC896C27AA9}" destId="{51A3DD64-C343-D64D-8560-26F3622CB5E4}" srcOrd="1" destOrd="0" presId="urn:microsoft.com/office/officeart/2009/3/layout/HorizontalOrganizationChart"/>
    <dgm:cxn modelId="{2476C3BB-9CE6-7A48-AF62-DC283ED58607}" type="presParOf" srcId="{51A3DD64-C343-D64D-8560-26F3622CB5E4}" destId="{308A6BF2-6512-4C4A-AB35-A17C964D7918}" srcOrd="0" destOrd="0" presId="urn:microsoft.com/office/officeart/2009/3/layout/HorizontalOrganizationChart"/>
    <dgm:cxn modelId="{9BF59912-58B4-5446-9E8D-15E1E80702CB}" type="presParOf" srcId="{308A6BF2-6512-4C4A-AB35-A17C964D7918}" destId="{E6101D67-C2D7-164F-A2AD-AAFBE19090AA}" srcOrd="0" destOrd="0" presId="urn:microsoft.com/office/officeart/2009/3/layout/HorizontalOrganizationChart"/>
    <dgm:cxn modelId="{2C8D2E2B-A083-AF47-9FB4-180D6715C0E7}" type="presParOf" srcId="{308A6BF2-6512-4C4A-AB35-A17C964D7918}" destId="{24C2E8EF-956D-3341-B29D-D60E920950AE}" srcOrd="1" destOrd="0" presId="urn:microsoft.com/office/officeart/2009/3/layout/HorizontalOrganizationChart"/>
    <dgm:cxn modelId="{903A6C71-3DB4-C141-957E-D827E5A7DB53}" type="presParOf" srcId="{51A3DD64-C343-D64D-8560-26F3622CB5E4}" destId="{D3D39A49-9E93-354A-9CBC-5FA0FD672DE7}" srcOrd="1" destOrd="0" presId="urn:microsoft.com/office/officeart/2009/3/layout/HorizontalOrganizationChart"/>
    <dgm:cxn modelId="{5C34958C-B9BF-FF4C-825E-2A74E2DC4114}" type="presParOf" srcId="{D3D39A49-9E93-354A-9CBC-5FA0FD672DE7}" destId="{31F77EB7-DC45-114C-88E5-1CF71D404C68}" srcOrd="0" destOrd="0" presId="urn:microsoft.com/office/officeart/2009/3/layout/HorizontalOrganizationChart"/>
    <dgm:cxn modelId="{83D3D074-7285-114F-88B4-94EC41BACE8B}" type="presParOf" srcId="{D3D39A49-9E93-354A-9CBC-5FA0FD672DE7}" destId="{E61FBD50-8252-154B-97E8-99AD09931BEB}" srcOrd="1" destOrd="0" presId="urn:microsoft.com/office/officeart/2009/3/layout/HorizontalOrganizationChart"/>
    <dgm:cxn modelId="{6EEF4E9C-868D-0341-B48F-F748BF63C0E6}" type="presParOf" srcId="{E61FBD50-8252-154B-97E8-99AD09931BEB}" destId="{C12DF1B0-A221-474C-A872-635ECCEA279B}" srcOrd="0" destOrd="0" presId="urn:microsoft.com/office/officeart/2009/3/layout/HorizontalOrganizationChart"/>
    <dgm:cxn modelId="{B65331EC-A992-B041-9F0E-4E604DA6A918}" type="presParOf" srcId="{C12DF1B0-A221-474C-A872-635ECCEA279B}" destId="{A7120423-E84B-424B-804F-34A8213FF1A7}" srcOrd="0" destOrd="0" presId="urn:microsoft.com/office/officeart/2009/3/layout/HorizontalOrganizationChart"/>
    <dgm:cxn modelId="{BFB47317-5F1E-C94A-83B1-3A583BBF7744}" type="presParOf" srcId="{C12DF1B0-A221-474C-A872-635ECCEA279B}" destId="{7891B1A1-50A8-5A4E-9510-DA24272B5147}" srcOrd="1" destOrd="0" presId="urn:microsoft.com/office/officeart/2009/3/layout/HorizontalOrganizationChart"/>
    <dgm:cxn modelId="{A4D968D0-4BC1-5640-B319-F3814E67BEA5}" type="presParOf" srcId="{E61FBD50-8252-154B-97E8-99AD09931BEB}" destId="{8FCAD748-72C2-ED4C-9489-9A6835F49714}" srcOrd="1" destOrd="0" presId="urn:microsoft.com/office/officeart/2009/3/layout/HorizontalOrganizationChart"/>
    <dgm:cxn modelId="{C7657A19-5977-6744-9EF2-3BFC7ED1E16D}" type="presParOf" srcId="{E61FBD50-8252-154B-97E8-99AD09931BEB}" destId="{16548B09-0406-4749-A8ED-74B09451F394}" srcOrd="2" destOrd="0" presId="urn:microsoft.com/office/officeart/2009/3/layout/HorizontalOrganizationChart"/>
    <dgm:cxn modelId="{8601D942-662D-084C-A5F2-B7A15DD8B3AD}" type="presParOf" srcId="{D3D39A49-9E93-354A-9CBC-5FA0FD672DE7}" destId="{63DD4D51-8A67-E041-A026-298B57101484}" srcOrd="2" destOrd="0" presId="urn:microsoft.com/office/officeart/2009/3/layout/HorizontalOrganizationChart"/>
    <dgm:cxn modelId="{7F29E84A-B971-0E42-887C-0C17E7E3109F}" type="presParOf" srcId="{D3D39A49-9E93-354A-9CBC-5FA0FD672DE7}" destId="{B732B2F7-9136-E74F-BECB-1C5E8C7506C1}" srcOrd="3" destOrd="0" presId="urn:microsoft.com/office/officeart/2009/3/layout/HorizontalOrganizationChart"/>
    <dgm:cxn modelId="{929935F7-71EE-9E45-B583-BAF543724E25}" type="presParOf" srcId="{B732B2F7-9136-E74F-BECB-1C5E8C7506C1}" destId="{F19BE46F-1A94-FD47-AEFD-CD446BADC872}" srcOrd="0" destOrd="0" presId="urn:microsoft.com/office/officeart/2009/3/layout/HorizontalOrganizationChart"/>
    <dgm:cxn modelId="{30C5A4BC-102B-FA48-B598-83E622841536}" type="presParOf" srcId="{F19BE46F-1A94-FD47-AEFD-CD446BADC872}" destId="{A7E0BF64-1A33-8444-9CB2-2312811D46EC}" srcOrd="0" destOrd="0" presId="urn:microsoft.com/office/officeart/2009/3/layout/HorizontalOrganizationChart"/>
    <dgm:cxn modelId="{5C3C7495-7199-0644-9ED0-E28AA079349E}" type="presParOf" srcId="{F19BE46F-1A94-FD47-AEFD-CD446BADC872}" destId="{9EC3CBC9-D8C5-844E-8C2D-8F07834CB69C}" srcOrd="1" destOrd="0" presId="urn:microsoft.com/office/officeart/2009/3/layout/HorizontalOrganizationChart"/>
    <dgm:cxn modelId="{9C816E1A-A9CE-F145-BAD8-0EC6C13D7839}" type="presParOf" srcId="{B732B2F7-9136-E74F-BECB-1C5E8C7506C1}" destId="{A9495C67-69E9-3346-B9C5-CE8473ABD352}" srcOrd="1" destOrd="0" presId="urn:microsoft.com/office/officeart/2009/3/layout/HorizontalOrganizationChart"/>
    <dgm:cxn modelId="{20078932-B407-3B44-B6F5-916CFC5057BB}" type="presParOf" srcId="{B732B2F7-9136-E74F-BECB-1C5E8C7506C1}" destId="{A7C1E3E9-E5DB-9B49-9BE7-E6DC79B2F3A5}" srcOrd="2" destOrd="0" presId="urn:microsoft.com/office/officeart/2009/3/layout/HorizontalOrganizationChart"/>
    <dgm:cxn modelId="{2DB6C7D9-8F72-A248-87DA-B2B578D33196}" type="presParOf" srcId="{D3D39A49-9E93-354A-9CBC-5FA0FD672DE7}" destId="{6607D000-8622-3A40-99CD-3914B403476B}" srcOrd="4" destOrd="0" presId="urn:microsoft.com/office/officeart/2009/3/layout/HorizontalOrganizationChart"/>
    <dgm:cxn modelId="{87A05D27-5F59-8348-9719-993B5AD9110C}" type="presParOf" srcId="{D3D39A49-9E93-354A-9CBC-5FA0FD672DE7}" destId="{D9F6B461-A425-EA4A-B28A-C74220EE9F3E}" srcOrd="5" destOrd="0" presId="urn:microsoft.com/office/officeart/2009/3/layout/HorizontalOrganizationChart"/>
    <dgm:cxn modelId="{85D266D6-A394-A743-96D2-ECF13227FEF3}" type="presParOf" srcId="{D9F6B461-A425-EA4A-B28A-C74220EE9F3E}" destId="{ABAABB79-CB63-404D-BA73-22FAFDE1BAA2}" srcOrd="0" destOrd="0" presId="urn:microsoft.com/office/officeart/2009/3/layout/HorizontalOrganizationChart"/>
    <dgm:cxn modelId="{BEEE5A8C-A7AF-7841-8418-7F72B44334D7}" type="presParOf" srcId="{ABAABB79-CB63-404D-BA73-22FAFDE1BAA2}" destId="{A9598EEF-01C9-364A-83AF-F58C4CC479F6}" srcOrd="0" destOrd="0" presId="urn:microsoft.com/office/officeart/2009/3/layout/HorizontalOrganizationChart"/>
    <dgm:cxn modelId="{EE49CA24-B2B4-4F40-8562-5841232DAEDE}" type="presParOf" srcId="{ABAABB79-CB63-404D-BA73-22FAFDE1BAA2}" destId="{CB7D8A23-457C-D04E-80FD-B35590969E62}" srcOrd="1" destOrd="0" presId="urn:microsoft.com/office/officeart/2009/3/layout/HorizontalOrganizationChart"/>
    <dgm:cxn modelId="{EEE7AD01-ECB9-7D43-A085-F5F60A8F9259}" type="presParOf" srcId="{D9F6B461-A425-EA4A-B28A-C74220EE9F3E}" destId="{5AEDB82A-D99E-EB40-9E9D-560E70F79E85}" srcOrd="1" destOrd="0" presId="urn:microsoft.com/office/officeart/2009/3/layout/HorizontalOrganizationChart"/>
    <dgm:cxn modelId="{5DADD92D-00F7-9A4C-AB0A-4CEF138D57D6}" type="presParOf" srcId="{D9F6B461-A425-EA4A-B28A-C74220EE9F3E}" destId="{A88ECD16-3DC7-3E4D-A9D6-AC99749B52AA}" srcOrd="2" destOrd="0" presId="urn:microsoft.com/office/officeart/2009/3/layout/HorizontalOrganizationChart"/>
    <dgm:cxn modelId="{5B7A95B4-EA16-9B44-8299-849C22093B68}" type="presParOf" srcId="{51A3DD64-C343-D64D-8560-26F3622CB5E4}" destId="{C4B208F6-9204-4C49-A9BC-F26CA192CA36}" srcOrd="2" destOrd="0" presId="urn:microsoft.com/office/officeart/2009/3/layout/HorizontalOrganizationChart"/>
    <dgm:cxn modelId="{3758B811-D000-D94A-8708-50F1F2AF434F}" type="presParOf" srcId="{5A8B495A-A992-2441-B5AB-FAF667D89087}" destId="{FF01E442-2982-EC42-B818-ED5C02E2456A}" srcOrd="2" destOrd="0" presId="urn:microsoft.com/office/officeart/2009/3/layout/HorizontalOrganizationChart"/>
    <dgm:cxn modelId="{7C501978-05D7-6D45-A939-F21C78E5F958}" type="presParOf" srcId="{D3374EE9-DF32-F243-BF1E-42E9A4AFF497}" destId="{86A1B4CD-626D-BE4A-A4D9-9EB36898F871}" srcOrd="2" destOrd="0" presId="urn:microsoft.com/office/officeart/2009/3/layout/HorizontalOrganizationChart"/>
    <dgm:cxn modelId="{0C36AA0D-0328-C340-AC7E-9299B8A5C43C}" type="presParOf" srcId="{6128AEA0-C850-7C45-A3A7-B3CE99955922}" destId="{7F3A86B3-794D-9047-8526-47A9F9D0EAE5}" srcOrd="2" destOrd="0" presId="urn:microsoft.com/office/officeart/2009/3/layout/HorizontalOrganizationChart"/>
    <dgm:cxn modelId="{AAE5AAA6-D6CE-AC4A-9BC2-EA1D8659A5DE}" type="presParOf" srcId="{7F3A86B3-794D-9047-8526-47A9F9D0EAE5}" destId="{0B62E9FE-270E-F249-AF76-FA4C54FF852E}" srcOrd="0" destOrd="0" presId="urn:microsoft.com/office/officeart/2009/3/layout/HorizontalOrganizationChart"/>
    <dgm:cxn modelId="{7AEFA6F2-C86C-9C4A-9BCB-EF46FF26CCE0}" type="presParOf" srcId="{7F3A86B3-794D-9047-8526-47A9F9D0EAE5}" destId="{F1F8AC2C-03F4-0542-B9DB-FE950026F0A9}" srcOrd="1" destOrd="0" presId="urn:microsoft.com/office/officeart/2009/3/layout/HorizontalOrganizationChart"/>
    <dgm:cxn modelId="{A0AAB221-6233-F64D-A898-CACC16A4C56A}" type="presParOf" srcId="{F1F8AC2C-03F4-0542-B9DB-FE950026F0A9}" destId="{1C0EA075-4D56-EF4C-8988-F18EF12E0642}" srcOrd="0" destOrd="0" presId="urn:microsoft.com/office/officeart/2009/3/layout/HorizontalOrganizationChart"/>
    <dgm:cxn modelId="{F92A06C2-4E83-1344-8C98-47F3AA57715C}" type="presParOf" srcId="{1C0EA075-4D56-EF4C-8988-F18EF12E0642}" destId="{D8C99CCA-B81E-5E41-9078-61C02389C2BC}" srcOrd="0" destOrd="0" presId="urn:microsoft.com/office/officeart/2009/3/layout/HorizontalOrganizationChart"/>
    <dgm:cxn modelId="{B6649459-D498-DF49-87FC-A888105D7EF6}" type="presParOf" srcId="{1C0EA075-4D56-EF4C-8988-F18EF12E0642}" destId="{2EF48532-A538-7141-874E-01FD56833C9D}" srcOrd="1" destOrd="0" presId="urn:microsoft.com/office/officeart/2009/3/layout/HorizontalOrganizationChart"/>
    <dgm:cxn modelId="{D041F38B-F355-D24C-B10C-89DE89EFA034}" type="presParOf" srcId="{F1F8AC2C-03F4-0542-B9DB-FE950026F0A9}" destId="{1A3917BE-6DCE-0845-86AC-3B5AEF507C97}" srcOrd="1" destOrd="0" presId="urn:microsoft.com/office/officeart/2009/3/layout/HorizontalOrganizationChart"/>
    <dgm:cxn modelId="{5ED37226-6081-524A-A2EC-79645A658AE2}" type="presParOf" srcId="{F1F8AC2C-03F4-0542-B9DB-FE950026F0A9}" destId="{1E75ADF0-A65D-C444-9B5F-FC66E78E94A4}" srcOrd="2" destOrd="0" presId="urn:microsoft.com/office/officeart/2009/3/layout/HorizontalOrganizationChart"/>
    <dgm:cxn modelId="{EB54C026-8B53-C34C-B3DF-D57310503CFF}" type="presParOf" srcId="{93D804A9-B742-3043-9781-9936D861B879}" destId="{BB6791CD-4AA9-7849-BCA7-609CA89A2BD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EEA9C-585B-3B43-9C0D-D58D28911907}">
      <dsp:nvSpPr>
        <dsp:cNvPr id="0" name=""/>
        <dsp:cNvSpPr/>
      </dsp:nvSpPr>
      <dsp:spPr>
        <a:xfrm>
          <a:off x="966026" y="0"/>
          <a:ext cx="1452322" cy="1771124"/>
        </a:xfrm>
        <a:prstGeom prst="trapezoid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Core corpus</a:t>
          </a:r>
          <a:endParaRPr lang="en-GB" sz="3000" kern="1200" dirty="0"/>
        </a:p>
      </dsp:txBody>
      <dsp:txXfrm>
        <a:off x="966026" y="0"/>
        <a:ext cx="1452322" cy="1771124"/>
      </dsp:txXfrm>
    </dsp:sp>
    <dsp:sp modelId="{0328CD57-D1DC-084C-8373-607074732F25}">
      <dsp:nvSpPr>
        <dsp:cNvPr id="0" name=""/>
        <dsp:cNvSpPr/>
      </dsp:nvSpPr>
      <dsp:spPr>
        <a:xfrm>
          <a:off x="0" y="1771124"/>
          <a:ext cx="3384375" cy="2356161"/>
        </a:xfrm>
        <a:prstGeom prst="trapezoid">
          <a:avLst>
            <a:gd name="adj" fmla="val 41000"/>
          </a:avLst>
        </a:prstGeom>
        <a:solidFill>
          <a:schemeClr val="tx2"/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solidFill>
                <a:schemeClr val="bg1"/>
              </a:solidFill>
            </a:rPr>
            <a:t>Main corpus</a:t>
          </a:r>
          <a:endParaRPr lang="en-GB" sz="3000" kern="1200" dirty="0">
            <a:solidFill>
              <a:schemeClr val="bg1"/>
            </a:solidFill>
          </a:endParaRPr>
        </a:p>
      </dsp:txBody>
      <dsp:txXfrm>
        <a:off x="592265" y="1771124"/>
        <a:ext cx="2199844" cy="2356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A217C-B2E4-1F46-809F-A8DCFACE1FA7}">
      <dsp:nvSpPr>
        <dsp:cNvPr id="0" name=""/>
        <dsp:cNvSpPr/>
      </dsp:nvSpPr>
      <dsp:spPr>
        <a:xfrm>
          <a:off x="2582832" y="2284315"/>
          <a:ext cx="815717" cy="247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5717" y="0"/>
              </a:lnTo>
              <a:lnTo>
                <a:pt x="815717" y="247294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BA285-5143-D645-9618-C6C5F750910C}">
      <dsp:nvSpPr>
        <dsp:cNvPr id="0" name=""/>
        <dsp:cNvSpPr/>
      </dsp:nvSpPr>
      <dsp:spPr>
        <a:xfrm>
          <a:off x="6807644" y="2284315"/>
          <a:ext cx="234711" cy="252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355" y="0"/>
              </a:lnTo>
              <a:lnTo>
                <a:pt x="117355" y="252315"/>
              </a:lnTo>
              <a:lnTo>
                <a:pt x="234711" y="252315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6EF33-458B-8D48-9F7A-5A713E43ABF6}">
      <dsp:nvSpPr>
        <dsp:cNvPr id="0" name=""/>
        <dsp:cNvSpPr/>
      </dsp:nvSpPr>
      <dsp:spPr>
        <a:xfrm>
          <a:off x="6807644" y="2032000"/>
          <a:ext cx="234711" cy="252315"/>
        </a:xfrm>
        <a:custGeom>
          <a:avLst/>
          <a:gdLst/>
          <a:ahLst/>
          <a:cxnLst/>
          <a:rect l="0" t="0" r="0" b="0"/>
          <a:pathLst>
            <a:path>
              <a:moveTo>
                <a:pt x="0" y="252315"/>
              </a:moveTo>
              <a:lnTo>
                <a:pt x="117355" y="252315"/>
              </a:lnTo>
              <a:lnTo>
                <a:pt x="117355" y="0"/>
              </a:lnTo>
              <a:lnTo>
                <a:pt x="234711" y="0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BD98B-61F0-D24B-81F1-EC814256D89E}">
      <dsp:nvSpPr>
        <dsp:cNvPr id="0" name=""/>
        <dsp:cNvSpPr/>
      </dsp:nvSpPr>
      <dsp:spPr>
        <a:xfrm>
          <a:off x="5399373" y="2238595"/>
          <a:ext cx="234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4711" y="45720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FC8FD-39C0-D940-A5D9-45CD1B89DFEA}">
      <dsp:nvSpPr>
        <dsp:cNvPr id="0" name=""/>
        <dsp:cNvSpPr/>
      </dsp:nvSpPr>
      <dsp:spPr>
        <a:xfrm>
          <a:off x="2582832" y="2238595"/>
          <a:ext cx="16429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42982" y="45720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D9407-9FF2-FB4C-AC64-8EF8FD5FA8D1}">
      <dsp:nvSpPr>
        <dsp:cNvPr id="0" name=""/>
        <dsp:cNvSpPr/>
      </dsp:nvSpPr>
      <dsp:spPr>
        <a:xfrm>
          <a:off x="1174561" y="1905842"/>
          <a:ext cx="234711" cy="378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355" y="0"/>
              </a:lnTo>
              <a:lnTo>
                <a:pt x="117355" y="378472"/>
              </a:lnTo>
              <a:lnTo>
                <a:pt x="234711" y="378472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E8DC1-1AFD-3E42-8B83-8A35DAE1EEDD}">
      <dsp:nvSpPr>
        <dsp:cNvPr id="0" name=""/>
        <dsp:cNvSpPr/>
      </dsp:nvSpPr>
      <dsp:spPr>
        <a:xfrm>
          <a:off x="2582832" y="1481649"/>
          <a:ext cx="2347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4711" y="45720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F0217-21D7-D542-9DAA-46DBA59AA2EE}">
      <dsp:nvSpPr>
        <dsp:cNvPr id="0" name=""/>
        <dsp:cNvSpPr/>
      </dsp:nvSpPr>
      <dsp:spPr>
        <a:xfrm>
          <a:off x="1174561" y="1527369"/>
          <a:ext cx="234711" cy="378472"/>
        </a:xfrm>
        <a:custGeom>
          <a:avLst/>
          <a:gdLst/>
          <a:ahLst/>
          <a:cxnLst/>
          <a:rect l="0" t="0" r="0" b="0"/>
          <a:pathLst>
            <a:path>
              <a:moveTo>
                <a:pt x="0" y="378472"/>
              </a:moveTo>
              <a:lnTo>
                <a:pt x="117355" y="378472"/>
              </a:lnTo>
              <a:lnTo>
                <a:pt x="117355" y="0"/>
              </a:lnTo>
              <a:lnTo>
                <a:pt x="234711" y="0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67F23-8FD8-EF42-B1A4-5C98BAB411FA}">
      <dsp:nvSpPr>
        <dsp:cNvPr id="0" name=""/>
        <dsp:cNvSpPr/>
      </dsp:nvSpPr>
      <dsp:spPr>
        <a:xfrm>
          <a:off x="1003" y="1726874"/>
          <a:ext cx="1173558" cy="357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Token analysis</a:t>
          </a:r>
          <a:endParaRPr lang="en-GB" sz="1100" kern="1200" noProof="0" dirty="0"/>
        </a:p>
      </dsp:txBody>
      <dsp:txXfrm>
        <a:off x="1003" y="1726874"/>
        <a:ext cx="1173558" cy="357935"/>
      </dsp:txXfrm>
    </dsp:sp>
    <dsp:sp modelId="{37F46E19-758A-F740-A0E4-CCEE6C47553C}">
      <dsp:nvSpPr>
        <dsp:cNvPr id="0" name=""/>
        <dsp:cNvSpPr/>
      </dsp:nvSpPr>
      <dsp:spPr>
        <a:xfrm>
          <a:off x="1409273" y="1348401"/>
          <a:ext cx="1173558" cy="357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Token is in tag library</a:t>
          </a:r>
          <a:endParaRPr lang="en-GB" sz="1100" kern="1200" noProof="0" dirty="0"/>
        </a:p>
      </dsp:txBody>
      <dsp:txXfrm>
        <a:off x="1409273" y="1348401"/>
        <a:ext cx="1173558" cy="357935"/>
      </dsp:txXfrm>
    </dsp:sp>
    <dsp:sp modelId="{D337F88A-AD8B-EE40-AB66-F07A367C0C7F}">
      <dsp:nvSpPr>
        <dsp:cNvPr id="0" name=""/>
        <dsp:cNvSpPr/>
      </dsp:nvSpPr>
      <dsp:spPr>
        <a:xfrm>
          <a:off x="2817544" y="1348401"/>
          <a:ext cx="1173558" cy="357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Encode token with tag</a:t>
          </a:r>
          <a:endParaRPr lang="en-GB" sz="1100" kern="1200" noProof="0" dirty="0"/>
        </a:p>
      </dsp:txBody>
      <dsp:txXfrm>
        <a:off x="2817544" y="1348401"/>
        <a:ext cx="1173558" cy="357935"/>
      </dsp:txXfrm>
    </dsp:sp>
    <dsp:sp modelId="{BBEEC56F-67A9-0446-85E9-E810314FBF6D}">
      <dsp:nvSpPr>
        <dsp:cNvPr id="0" name=""/>
        <dsp:cNvSpPr/>
      </dsp:nvSpPr>
      <dsp:spPr>
        <a:xfrm>
          <a:off x="1409273" y="2105347"/>
          <a:ext cx="1173558" cy="357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Token is not in tag library</a:t>
          </a:r>
          <a:endParaRPr lang="en-GB" sz="1100" kern="1200" noProof="0" dirty="0"/>
        </a:p>
      </dsp:txBody>
      <dsp:txXfrm>
        <a:off x="1409273" y="2105347"/>
        <a:ext cx="1173558" cy="357935"/>
      </dsp:txXfrm>
    </dsp:sp>
    <dsp:sp modelId="{ECE6A4C6-C54F-F048-BD5D-9DC1F6BB4E99}">
      <dsp:nvSpPr>
        <dsp:cNvPr id="0" name=""/>
        <dsp:cNvSpPr/>
      </dsp:nvSpPr>
      <dsp:spPr>
        <a:xfrm>
          <a:off x="4225814" y="2105347"/>
          <a:ext cx="1173558" cy="357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Generate tag</a:t>
          </a:r>
          <a:endParaRPr lang="en-GB" sz="1100" kern="1200" noProof="0" dirty="0"/>
        </a:p>
      </dsp:txBody>
      <dsp:txXfrm>
        <a:off x="4225814" y="2105347"/>
        <a:ext cx="1173558" cy="357935"/>
      </dsp:txXfrm>
    </dsp:sp>
    <dsp:sp modelId="{91180A56-9DD7-A349-AFCE-73EC982B49B6}">
      <dsp:nvSpPr>
        <dsp:cNvPr id="0" name=""/>
        <dsp:cNvSpPr/>
      </dsp:nvSpPr>
      <dsp:spPr>
        <a:xfrm>
          <a:off x="5634085" y="2105347"/>
          <a:ext cx="1173558" cy="357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Wait for user validation</a:t>
          </a:r>
          <a:endParaRPr lang="en-GB" sz="1100" kern="1200" noProof="0" dirty="0"/>
        </a:p>
      </dsp:txBody>
      <dsp:txXfrm>
        <a:off x="5634085" y="2105347"/>
        <a:ext cx="1173558" cy="357935"/>
      </dsp:txXfrm>
    </dsp:sp>
    <dsp:sp modelId="{F3EB3B5D-1CA6-0E45-BAAD-BB955F0552E5}">
      <dsp:nvSpPr>
        <dsp:cNvPr id="0" name=""/>
        <dsp:cNvSpPr/>
      </dsp:nvSpPr>
      <dsp:spPr>
        <a:xfrm>
          <a:off x="7042356" y="1853032"/>
          <a:ext cx="1173558" cy="357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Add tag to library</a:t>
          </a:r>
          <a:endParaRPr lang="en-GB" sz="1100" kern="1200" noProof="0" dirty="0"/>
        </a:p>
      </dsp:txBody>
      <dsp:txXfrm>
        <a:off x="7042356" y="1853032"/>
        <a:ext cx="1173558" cy="357935"/>
      </dsp:txXfrm>
    </dsp:sp>
    <dsp:sp modelId="{F9BF4B6D-97A7-E74E-BE47-B4A43026D1DC}">
      <dsp:nvSpPr>
        <dsp:cNvPr id="0" name=""/>
        <dsp:cNvSpPr/>
      </dsp:nvSpPr>
      <dsp:spPr>
        <a:xfrm>
          <a:off x="7042356" y="2357662"/>
          <a:ext cx="1173558" cy="357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Encode token with tag</a:t>
          </a:r>
          <a:endParaRPr lang="en-GB" sz="1100" kern="1200" noProof="0" dirty="0"/>
        </a:p>
      </dsp:txBody>
      <dsp:txXfrm>
        <a:off x="7042356" y="2357662"/>
        <a:ext cx="1173558" cy="357935"/>
      </dsp:txXfrm>
    </dsp:sp>
    <dsp:sp modelId="{9785E1F2-E5D9-CB4D-9782-203CDC34EF80}">
      <dsp:nvSpPr>
        <dsp:cNvPr id="0" name=""/>
        <dsp:cNvSpPr/>
      </dsp:nvSpPr>
      <dsp:spPr>
        <a:xfrm>
          <a:off x="2811770" y="2531609"/>
          <a:ext cx="1173558" cy="357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Character and abbreviation library</a:t>
          </a:r>
          <a:endParaRPr lang="en-GB" sz="1100" kern="1200" noProof="0" dirty="0"/>
        </a:p>
      </dsp:txBody>
      <dsp:txXfrm>
        <a:off x="2811770" y="2531609"/>
        <a:ext cx="1173558" cy="357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2E9FE-270E-F249-AF76-FA4C54FF852E}">
      <dsp:nvSpPr>
        <dsp:cNvPr id="0" name=""/>
        <dsp:cNvSpPr/>
      </dsp:nvSpPr>
      <dsp:spPr>
        <a:xfrm>
          <a:off x="2357503" y="2636087"/>
          <a:ext cx="770305" cy="244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0305" y="0"/>
              </a:lnTo>
              <a:lnTo>
                <a:pt x="770305" y="244234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7D000-8622-3A40-99CD-3914B403476B}">
      <dsp:nvSpPr>
        <dsp:cNvPr id="0" name=""/>
        <dsp:cNvSpPr/>
      </dsp:nvSpPr>
      <dsp:spPr>
        <a:xfrm>
          <a:off x="7498516" y="2636087"/>
          <a:ext cx="214208" cy="460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104" y="0"/>
              </a:lnTo>
              <a:lnTo>
                <a:pt x="107104" y="460549"/>
              </a:lnTo>
              <a:lnTo>
                <a:pt x="214208" y="460549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4D51-8A67-E041-A026-298B57101484}">
      <dsp:nvSpPr>
        <dsp:cNvPr id="0" name=""/>
        <dsp:cNvSpPr/>
      </dsp:nvSpPr>
      <dsp:spPr>
        <a:xfrm>
          <a:off x="7498516" y="2179336"/>
          <a:ext cx="214208" cy="456751"/>
        </a:xfrm>
        <a:custGeom>
          <a:avLst/>
          <a:gdLst/>
          <a:ahLst/>
          <a:cxnLst/>
          <a:rect l="0" t="0" r="0" b="0"/>
          <a:pathLst>
            <a:path>
              <a:moveTo>
                <a:pt x="0" y="456751"/>
              </a:moveTo>
              <a:lnTo>
                <a:pt x="107104" y="456751"/>
              </a:lnTo>
              <a:lnTo>
                <a:pt x="107104" y="0"/>
              </a:lnTo>
              <a:lnTo>
                <a:pt x="214208" y="0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77EB7-DC45-114C-88E5-1CF71D404C68}">
      <dsp:nvSpPr>
        <dsp:cNvPr id="0" name=""/>
        <dsp:cNvSpPr/>
      </dsp:nvSpPr>
      <dsp:spPr>
        <a:xfrm>
          <a:off x="7498516" y="2590367"/>
          <a:ext cx="214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7104" y="45720"/>
              </a:lnTo>
              <a:lnTo>
                <a:pt x="107104" y="46168"/>
              </a:lnTo>
              <a:lnTo>
                <a:pt x="214208" y="46168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97B99-026C-D24B-BEBC-527DF09A1712}">
      <dsp:nvSpPr>
        <dsp:cNvPr id="0" name=""/>
        <dsp:cNvSpPr/>
      </dsp:nvSpPr>
      <dsp:spPr>
        <a:xfrm>
          <a:off x="6213263" y="2590367"/>
          <a:ext cx="214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4208" y="45720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99078-0204-0745-BC1D-C42A54F79F3B}">
      <dsp:nvSpPr>
        <dsp:cNvPr id="0" name=""/>
        <dsp:cNvSpPr/>
      </dsp:nvSpPr>
      <dsp:spPr>
        <a:xfrm>
          <a:off x="4928010" y="2590367"/>
          <a:ext cx="214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4208" y="45720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93E59-6742-7F42-B09B-98AA2F478422}">
      <dsp:nvSpPr>
        <dsp:cNvPr id="0" name=""/>
        <dsp:cNvSpPr/>
      </dsp:nvSpPr>
      <dsp:spPr>
        <a:xfrm>
          <a:off x="2357503" y="2590367"/>
          <a:ext cx="14994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99461" y="45720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898F7-4E87-F049-A7D1-6560386B12CC}">
      <dsp:nvSpPr>
        <dsp:cNvPr id="0" name=""/>
        <dsp:cNvSpPr/>
      </dsp:nvSpPr>
      <dsp:spPr>
        <a:xfrm>
          <a:off x="1072250" y="2290675"/>
          <a:ext cx="214208" cy="345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104" y="0"/>
              </a:lnTo>
              <a:lnTo>
                <a:pt x="107104" y="345411"/>
              </a:lnTo>
              <a:lnTo>
                <a:pt x="214208" y="345411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314B5-1A16-B94E-BDD4-2436E6412820}">
      <dsp:nvSpPr>
        <dsp:cNvPr id="0" name=""/>
        <dsp:cNvSpPr/>
      </dsp:nvSpPr>
      <dsp:spPr>
        <a:xfrm>
          <a:off x="2357503" y="1899543"/>
          <a:ext cx="214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4208" y="45720"/>
              </a:lnTo>
            </a:path>
          </a:pathLst>
        </a:custGeom>
        <a:noFill/>
        <a:ln w="1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6CAE1-1123-8746-9FA9-F3772CB0FCAF}">
      <dsp:nvSpPr>
        <dsp:cNvPr id="0" name=""/>
        <dsp:cNvSpPr/>
      </dsp:nvSpPr>
      <dsp:spPr>
        <a:xfrm>
          <a:off x="1072250" y="1945263"/>
          <a:ext cx="214208" cy="345411"/>
        </a:xfrm>
        <a:custGeom>
          <a:avLst/>
          <a:gdLst/>
          <a:ahLst/>
          <a:cxnLst/>
          <a:rect l="0" t="0" r="0" b="0"/>
          <a:pathLst>
            <a:path>
              <a:moveTo>
                <a:pt x="0" y="345411"/>
              </a:moveTo>
              <a:lnTo>
                <a:pt x="107104" y="345411"/>
              </a:lnTo>
              <a:lnTo>
                <a:pt x="107104" y="0"/>
              </a:lnTo>
              <a:lnTo>
                <a:pt x="214208" y="0"/>
              </a:lnTo>
            </a:path>
          </a:pathLst>
        </a:custGeom>
        <a:noFill/>
        <a:ln w="1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C2000-5333-4147-9985-490D5AC20186}">
      <dsp:nvSpPr>
        <dsp:cNvPr id="0" name=""/>
        <dsp:cNvSpPr/>
      </dsp:nvSpPr>
      <dsp:spPr>
        <a:xfrm>
          <a:off x="1206" y="2127341"/>
          <a:ext cx="1071044" cy="32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Token</a:t>
          </a:r>
          <a:r>
            <a:rPr lang="fr-FR" sz="800" kern="1200" dirty="0" smtClean="0"/>
            <a:t> </a:t>
          </a:r>
          <a:r>
            <a:rPr lang="fr-FR" sz="800" kern="1200" dirty="0" err="1" smtClean="0"/>
            <a:t>analysis</a:t>
          </a:r>
          <a:endParaRPr lang="fr-FR" sz="800" kern="1200" dirty="0"/>
        </a:p>
      </dsp:txBody>
      <dsp:txXfrm>
        <a:off x="1206" y="2127341"/>
        <a:ext cx="1071044" cy="326668"/>
      </dsp:txXfrm>
    </dsp:sp>
    <dsp:sp modelId="{E25DA0F3-33C2-2643-AF9F-ACBE264A83A6}">
      <dsp:nvSpPr>
        <dsp:cNvPr id="0" name=""/>
        <dsp:cNvSpPr/>
      </dsp:nvSpPr>
      <dsp:spPr>
        <a:xfrm>
          <a:off x="1286459" y="1781929"/>
          <a:ext cx="1071044" cy="32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Token</a:t>
          </a:r>
          <a:r>
            <a:rPr lang="fr-FR" sz="800" kern="1200" dirty="0" smtClean="0"/>
            <a:t> </a:t>
          </a:r>
          <a:r>
            <a:rPr lang="fr-FR" sz="800" kern="1200" dirty="0" err="1" smtClean="0"/>
            <a:t>is</a:t>
          </a:r>
          <a:r>
            <a:rPr lang="fr-FR" sz="800" kern="1200" dirty="0" smtClean="0"/>
            <a:t> in the </a:t>
          </a:r>
          <a:r>
            <a:rPr lang="fr-FR" sz="800" kern="1200" dirty="0" err="1" smtClean="0"/>
            <a:t>library</a:t>
          </a:r>
          <a:endParaRPr lang="fr-FR" sz="800" kern="1200" dirty="0"/>
        </a:p>
      </dsp:txBody>
      <dsp:txXfrm>
        <a:off x="1286459" y="1781929"/>
        <a:ext cx="1071044" cy="326668"/>
      </dsp:txXfrm>
    </dsp:sp>
    <dsp:sp modelId="{DEDD24DF-77CC-A644-AE9A-43CE48F85328}">
      <dsp:nvSpPr>
        <dsp:cNvPr id="0" name=""/>
        <dsp:cNvSpPr/>
      </dsp:nvSpPr>
      <dsp:spPr>
        <a:xfrm>
          <a:off x="2571712" y="1781929"/>
          <a:ext cx="1071044" cy="32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Encode </a:t>
          </a:r>
          <a:r>
            <a:rPr lang="fr-FR" sz="800" kern="1200" dirty="0" err="1" smtClean="0"/>
            <a:t>toke</a:t>
          </a:r>
          <a:endParaRPr lang="fr-FR" sz="800" kern="1200" dirty="0"/>
        </a:p>
      </dsp:txBody>
      <dsp:txXfrm>
        <a:off x="2571712" y="1781929"/>
        <a:ext cx="1071044" cy="326668"/>
      </dsp:txXfrm>
    </dsp:sp>
    <dsp:sp modelId="{A95A9EDA-FA87-4243-8B15-6C4C48EEE0E2}">
      <dsp:nvSpPr>
        <dsp:cNvPr id="0" name=""/>
        <dsp:cNvSpPr/>
      </dsp:nvSpPr>
      <dsp:spPr>
        <a:xfrm>
          <a:off x="1286459" y="2472753"/>
          <a:ext cx="1071044" cy="32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Token</a:t>
          </a:r>
          <a:r>
            <a:rPr lang="fr-FR" sz="800" kern="1200" dirty="0" smtClean="0"/>
            <a:t> </a:t>
          </a:r>
          <a:r>
            <a:rPr lang="fr-FR" sz="800" kern="1200" dirty="0" err="1" smtClean="0"/>
            <a:t>is</a:t>
          </a:r>
          <a:r>
            <a:rPr lang="fr-FR" sz="800" kern="1200" dirty="0" smtClean="0"/>
            <a:t> not in the </a:t>
          </a:r>
          <a:r>
            <a:rPr lang="fr-FR" sz="800" kern="1200" dirty="0" err="1" smtClean="0"/>
            <a:t>library</a:t>
          </a:r>
          <a:endParaRPr lang="fr-FR" sz="800" kern="1200" dirty="0"/>
        </a:p>
      </dsp:txBody>
      <dsp:txXfrm>
        <a:off x="1286459" y="2472753"/>
        <a:ext cx="1071044" cy="326668"/>
      </dsp:txXfrm>
    </dsp:sp>
    <dsp:sp modelId="{E34F066A-87CF-8045-94C1-63AA60BFFC2D}">
      <dsp:nvSpPr>
        <dsp:cNvPr id="0" name=""/>
        <dsp:cNvSpPr/>
      </dsp:nvSpPr>
      <dsp:spPr>
        <a:xfrm>
          <a:off x="3856965" y="2472753"/>
          <a:ext cx="1071044" cy="32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Token</a:t>
          </a:r>
          <a:r>
            <a:rPr lang="fr-FR" sz="800" kern="1200" dirty="0" smtClean="0"/>
            <a:t> </a:t>
          </a:r>
          <a:r>
            <a:rPr lang="fr-FR" sz="800" kern="1200" dirty="0" err="1" smtClean="0"/>
            <a:t>analysis</a:t>
          </a:r>
          <a:endParaRPr lang="fr-FR" sz="800" kern="1200" dirty="0"/>
        </a:p>
      </dsp:txBody>
      <dsp:txXfrm>
        <a:off x="3856965" y="2472753"/>
        <a:ext cx="1071044" cy="326668"/>
      </dsp:txXfrm>
    </dsp:sp>
    <dsp:sp modelId="{21ECDFB2-F979-B443-875C-0C5A60E1B996}">
      <dsp:nvSpPr>
        <dsp:cNvPr id="0" name=""/>
        <dsp:cNvSpPr/>
      </dsp:nvSpPr>
      <dsp:spPr>
        <a:xfrm>
          <a:off x="5142218" y="2472753"/>
          <a:ext cx="1071044" cy="32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Generate</a:t>
          </a:r>
          <a:r>
            <a:rPr lang="fr-FR" sz="800" kern="1200" dirty="0" smtClean="0"/>
            <a:t> tag and </a:t>
          </a:r>
          <a:r>
            <a:rPr lang="fr-FR" sz="800" kern="1200" dirty="0" err="1" smtClean="0"/>
            <a:t>highlight</a:t>
          </a:r>
          <a:r>
            <a:rPr lang="fr-FR" sz="800" kern="1200" dirty="0" smtClean="0"/>
            <a:t> </a:t>
          </a:r>
          <a:r>
            <a:rPr lang="fr-FR" sz="800" kern="1200" dirty="0" err="1" smtClean="0"/>
            <a:t>token</a:t>
          </a:r>
          <a:endParaRPr lang="fr-FR" sz="800" kern="1200" dirty="0"/>
        </a:p>
      </dsp:txBody>
      <dsp:txXfrm>
        <a:off x="5142218" y="2472753"/>
        <a:ext cx="1071044" cy="326668"/>
      </dsp:txXfrm>
    </dsp:sp>
    <dsp:sp modelId="{E6101D67-C2D7-164F-A2AD-AAFBE19090AA}">
      <dsp:nvSpPr>
        <dsp:cNvPr id="0" name=""/>
        <dsp:cNvSpPr/>
      </dsp:nvSpPr>
      <dsp:spPr>
        <a:xfrm>
          <a:off x="6427472" y="2472753"/>
          <a:ext cx="1071044" cy="32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Wait</a:t>
          </a:r>
          <a:r>
            <a:rPr lang="fr-FR" sz="800" kern="1200" dirty="0" smtClean="0"/>
            <a:t> for user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validation</a:t>
          </a:r>
          <a:endParaRPr lang="fr-FR" sz="800" kern="1200" dirty="0"/>
        </a:p>
      </dsp:txBody>
      <dsp:txXfrm>
        <a:off x="6427472" y="2472753"/>
        <a:ext cx="1071044" cy="326668"/>
      </dsp:txXfrm>
    </dsp:sp>
    <dsp:sp modelId="{A7120423-E84B-424B-804F-34A8213FF1A7}">
      <dsp:nvSpPr>
        <dsp:cNvPr id="0" name=""/>
        <dsp:cNvSpPr/>
      </dsp:nvSpPr>
      <dsp:spPr>
        <a:xfrm>
          <a:off x="7712725" y="2473201"/>
          <a:ext cx="1071044" cy="32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Encode </a:t>
          </a:r>
          <a:r>
            <a:rPr lang="fr-FR" sz="800" kern="1200" dirty="0" err="1" smtClean="0"/>
            <a:t>token</a:t>
          </a:r>
          <a:r>
            <a:rPr lang="fr-FR" sz="800" kern="1200" dirty="0" smtClean="0"/>
            <a:t> </a:t>
          </a:r>
          <a:r>
            <a:rPr lang="fr-FR" sz="800" kern="1200" dirty="0" err="1" smtClean="0"/>
            <a:t>with</a:t>
          </a:r>
          <a:r>
            <a:rPr lang="fr-FR" sz="800" kern="1200" dirty="0" smtClean="0"/>
            <a:t> tag</a:t>
          </a:r>
          <a:endParaRPr lang="fr-FR" sz="800" kern="1200" dirty="0"/>
        </a:p>
      </dsp:txBody>
      <dsp:txXfrm>
        <a:off x="7712725" y="2473201"/>
        <a:ext cx="1071044" cy="326668"/>
      </dsp:txXfrm>
    </dsp:sp>
    <dsp:sp modelId="{A7E0BF64-1A33-8444-9CB2-2312811D46EC}">
      <dsp:nvSpPr>
        <dsp:cNvPr id="0" name=""/>
        <dsp:cNvSpPr/>
      </dsp:nvSpPr>
      <dsp:spPr>
        <a:xfrm>
          <a:off x="7712725" y="2016001"/>
          <a:ext cx="1071044" cy="32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Add</a:t>
          </a:r>
          <a:r>
            <a:rPr lang="fr-FR" sz="800" kern="1200" dirty="0" smtClean="0"/>
            <a:t> </a:t>
          </a:r>
          <a:r>
            <a:rPr lang="fr-FR" sz="800" kern="1200" dirty="0" err="1" smtClean="0"/>
            <a:t>tagg</a:t>
          </a:r>
          <a:r>
            <a:rPr lang="fr-FR" sz="800" kern="1200" dirty="0" smtClean="0"/>
            <a:t> to </a:t>
          </a:r>
          <a:r>
            <a:rPr lang="fr-FR" sz="800" kern="1200" dirty="0" err="1" smtClean="0"/>
            <a:t>library</a:t>
          </a:r>
          <a:endParaRPr lang="fr-FR" sz="800" kern="1200" dirty="0"/>
        </a:p>
      </dsp:txBody>
      <dsp:txXfrm>
        <a:off x="7712725" y="2016001"/>
        <a:ext cx="1071044" cy="326668"/>
      </dsp:txXfrm>
    </dsp:sp>
    <dsp:sp modelId="{A9598EEF-01C9-364A-83AF-F58C4CC479F6}">
      <dsp:nvSpPr>
        <dsp:cNvPr id="0" name=""/>
        <dsp:cNvSpPr/>
      </dsp:nvSpPr>
      <dsp:spPr>
        <a:xfrm>
          <a:off x="7712725" y="2933302"/>
          <a:ext cx="1071044" cy="32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err="1" smtClean="0"/>
            <a:t>Add</a:t>
          </a:r>
          <a:r>
            <a:rPr lang="fr-FR" sz="800" kern="1200" dirty="0" smtClean="0"/>
            <a:t> </a:t>
          </a:r>
          <a:r>
            <a:rPr lang="fr-FR" sz="800" kern="1200" dirty="0" err="1" smtClean="0"/>
            <a:t>person</a:t>
          </a:r>
          <a:r>
            <a:rPr lang="fr-FR" sz="800" kern="1200" dirty="0" smtClean="0"/>
            <a:t>, </a:t>
          </a:r>
          <a:r>
            <a:rPr lang="fr-FR" sz="800" kern="1200" dirty="0" err="1" smtClean="0"/>
            <a:t>work</a:t>
          </a:r>
          <a:r>
            <a:rPr lang="fr-FR" sz="800" kern="1200" dirty="0" smtClean="0"/>
            <a:t>, place, musical </a:t>
          </a:r>
          <a:r>
            <a:rPr lang="fr-FR" sz="800" kern="1200" dirty="0" err="1" smtClean="0"/>
            <a:t>term</a:t>
          </a:r>
          <a:r>
            <a:rPr lang="fr-FR" sz="800" kern="1200" dirty="0" smtClean="0"/>
            <a:t> to </a:t>
          </a:r>
          <a:r>
            <a:rPr lang="fr-FR" sz="800" kern="1200" dirty="0" err="1" smtClean="0"/>
            <a:t>library</a:t>
          </a:r>
          <a:endParaRPr lang="fr-FR" sz="800" kern="1200" dirty="0"/>
        </a:p>
      </dsp:txBody>
      <dsp:txXfrm>
        <a:off x="7712725" y="2933302"/>
        <a:ext cx="1071044" cy="326668"/>
      </dsp:txXfrm>
    </dsp:sp>
    <dsp:sp modelId="{D8C99CCA-B81E-5E41-9078-61C02389C2BC}">
      <dsp:nvSpPr>
        <dsp:cNvPr id="0" name=""/>
        <dsp:cNvSpPr/>
      </dsp:nvSpPr>
      <dsp:spPr>
        <a:xfrm>
          <a:off x="2592287" y="2880321"/>
          <a:ext cx="1071044" cy="32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Person</a:t>
          </a:r>
          <a:r>
            <a:rPr lang="fr-FR" sz="800" kern="1200" baseline="0" dirty="0" smtClean="0"/>
            <a:t>, </a:t>
          </a:r>
          <a:r>
            <a:rPr lang="fr-FR" sz="800" kern="1200" baseline="0" dirty="0" err="1" smtClean="0"/>
            <a:t>work</a:t>
          </a:r>
          <a:r>
            <a:rPr lang="fr-FR" sz="800" kern="1200" baseline="0" dirty="0" smtClean="0"/>
            <a:t>, place, </a:t>
          </a:r>
          <a:r>
            <a:rPr lang="fr-FR" sz="800" kern="1200" baseline="0" dirty="0" err="1" smtClean="0"/>
            <a:t>term</a:t>
          </a:r>
          <a:r>
            <a:rPr lang="fr-FR" sz="800" kern="1200" baseline="0" dirty="0" smtClean="0"/>
            <a:t> </a:t>
          </a:r>
          <a:r>
            <a:rPr lang="fr-FR" sz="800" kern="1200" baseline="0" dirty="0" err="1" smtClean="0"/>
            <a:t>library</a:t>
          </a:r>
          <a:endParaRPr lang="fr-FR" sz="800" kern="1200" dirty="0"/>
        </a:p>
      </dsp:txBody>
      <dsp:txXfrm>
        <a:off x="2592287" y="2880321"/>
        <a:ext cx="1071044" cy="326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276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4988" cy="512763"/>
          </a:xfrm>
          <a:prstGeom prst="rect">
            <a:avLst/>
          </a:prstGeom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616F8D96-6DFD-9E49-8048-456488D5C1D6}" type="datetimeFigureOut">
              <a:rPr lang="fr-FR"/>
              <a:pPr>
                <a:defRPr/>
              </a:pPr>
              <a:t>06/05/2016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4988" cy="51276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E09BACB-9B69-EF45-B48A-D66F42FF2C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379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Calibri" charset="0"/>
            </a:endParaRPr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0A1335-02EF-6F4A-8178-2BA492D92DE7}" type="slidenum">
              <a:rPr lang="fr-FR" sz="1300">
                <a:latin typeface="Calibri" charset="0"/>
                <a:cs typeface="Arial" charset="0"/>
              </a:rPr>
              <a:pPr eaLnBrk="1" hangingPunct="1"/>
              <a:t>1</a:t>
            </a:fld>
            <a:endParaRPr lang="fr-FR" sz="13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4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Calibri" charset="0"/>
            </a:endParaRP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06D06D-82BC-234A-86B5-CD84C31107BF}" type="slidenum">
              <a:rPr lang="fr-FR" sz="1300">
                <a:latin typeface="Calibri" charset="0"/>
                <a:cs typeface="Arial" charset="0"/>
              </a:rPr>
              <a:pPr eaLnBrk="1" hangingPunct="1"/>
              <a:t>2</a:t>
            </a:fld>
            <a:endParaRPr lang="fr-FR" sz="13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42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>
              <a:latin typeface="Calibri" charset="0"/>
            </a:endParaRPr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06D06D-82BC-234A-86B5-CD84C31107BF}" type="slidenum">
              <a:rPr lang="fr-FR" sz="1300">
                <a:latin typeface="Calibri" charset="0"/>
                <a:cs typeface="Arial" charset="0"/>
              </a:rPr>
              <a:pPr eaLnBrk="1" hangingPunct="1"/>
              <a:t>3</a:t>
            </a:fld>
            <a:endParaRPr lang="fr-FR" sz="13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63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09BACB-9B69-EF45-B48A-D66F42FF2C6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51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B2416E-FA0A-9340-86E8-8C130011DFE9}" type="datetimeFigureOut">
              <a:rPr lang="fr-FR"/>
              <a:pPr>
                <a:defRPr/>
              </a:pPr>
              <a:t>06/05/2016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4159E2-39A0-AA41-959B-7B1E467E65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40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56CC8-3A7A-614E-8DDE-6227E5EBEBD8}" type="datetimeFigureOut">
              <a:rPr lang="fr-FR"/>
              <a:pPr>
                <a:defRPr/>
              </a:pPr>
              <a:t>06/05/2016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355C8-B889-4E44-BDCD-421D0DBA2F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32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8323D-2A22-2D4A-A368-77BB9D877F80}" type="datetimeFigureOut">
              <a:rPr lang="fr-FR"/>
              <a:pPr>
                <a:defRPr/>
              </a:pPr>
              <a:t>06/05/2016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C8067-F8F9-E144-BD39-0E9923037D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024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C75E-308E-DC4E-A058-F2735BB4DF32}" type="datetimeFigureOut">
              <a:rPr lang="fr-FR"/>
              <a:pPr>
                <a:defRPr/>
              </a:pPr>
              <a:t>06/05/2016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3055-8422-274F-871A-321686868B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5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B7E5-6BCC-3249-8E42-A7B15EADD21A}" type="datetimeFigureOut">
              <a:rPr lang="fr-FR"/>
              <a:pPr>
                <a:defRPr/>
              </a:pPr>
              <a:t>06/05/2016</a:t>
            </a:fld>
            <a:endParaRPr lang="fr-FR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BE07733E-D789-6C45-913F-A224D2E343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5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65A0B-D23A-8D49-9D9D-6DFD532113B4}" type="datetimeFigureOut">
              <a:rPr lang="fr-FR"/>
              <a:pPr>
                <a:defRPr/>
              </a:pPr>
              <a:t>06/05/2016</a:t>
            </a:fld>
            <a:endParaRPr lang="fr-FR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042C1-4E36-6B4A-8E3A-4EE306CAD7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3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30965-F00B-0445-92C7-1CC0C73EAF7D}" type="datetimeFigureOut">
              <a:rPr lang="fr-FR"/>
              <a:pPr>
                <a:defRPr/>
              </a:pPr>
              <a:t>06/05/2016</a:t>
            </a:fld>
            <a:endParaRPr lang="fr-FR"/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89F9-9B18-AC47-912F-7EAAEA5B97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70D78-EDBA-544C-BCB1-169CD323D257}" type="datetimeFigureOut">
              <a:rPr lang="fr-FR"/>
              <a:pPr>
                <a:defRPr/>
              </a:pPr>
              <a:t>06/05/2016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2972-6E02-3B47-96D5-ABCC77D185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95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D468-18F8-D744-9B6A-651ABEDF47A0}" type="datetimeFigureOut">
              <a:rPr lang="fr-FR"/>
              <a:pPr>
                <a:defRPr/>
              </a:pPr>
              <a:t>06/05/2016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F96DD9-48ED-D54E-B87B-608A21B2D3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25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D2E11-ABFC-714C-8FE9-C85A305F9E20}" type="datetimeFigureOut">
              <a:rPr lang="fr-FR"/>
              <a:pPr>
                <a:defRPr/>
              </a:pPr>
              <a:t>06/05/2016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117A-1F45-044D-967E-1C99B20F5E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78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0881-2465-034D-AC63-72FCD7058FF0}" type="datetimeFigureOut">
              <a:rPr lang="fr-FR"/>
              <a:pPr>
                <a:defRPr/>
              </a:pPr>
              <a:t>06/05/2016</a:t>
            </a:fld>
            <a:endParaRPr lang="fr-FR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85A35F2-4122-0C47-AC8A-386603EBF6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824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  <a:endParaRPr lang="en-US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  <a:cs typeface="Arial" charset="0"/>
              </a:defRPr>
            </a:lvl1pPr>
          </a:lstStyle>
          <a:p>
            <a:pPr>
              <a:defRPr/>
            </a:pPr>
            <a:fld id="{2F1AEFFF-6D8A-1745-BB34-A26FFF63FE79}" type="datetimeFigureOut">
              <a:rPr lang="fr-FR"/>
              <a:pPr>
                <a:defRPr/>
              </a:pPr>
              <a:t>06/05/2016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charset="0"/>
                <a:cs typeface="Arial" charset="0"/>
              </a:defRPr>
            </a:lvl1pPr>
          </a:lstStyle>
          <a:p>
            <a:pPr>
              <a:defRPr/>
            </a:pPr>
            <a:fld id="{0BA6B53D-BED0-8C4D-8E3F-18E7507C0D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7" r:id="rId1"/>
    <p:sldLayoutId id="2147485893" r:id="rId2"/>
    <p:sldLayoutId id="2147485898" r:id="rId3"/>
    <p:sldLayoutId id="2147485899" r:id="rId4"/>
    <p:sldLayoutId id="2147485900" r:id="rId5"/>
    <p:sldLayoutId id="2147485894" r:id="rId6"/>
    <p:sldLayoutId id="2147485901" r:id="rId7"/>
    <p:sldLayoutId id="2147485895" r:id="rId8"/>
    <p:sldLayoutId id="2147485902" r:id="rId9"/>
    <p:sldLayoutId id="2147485896" r:id="rId10"/>
    <p:sldLayoutId id="21474859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dariah.eu/workflow-1" TargetMode="External"/><Relationship Id="rId4" Type="http://schemas.openxmlformats.org/officeDocument/2006/relationships/hyperlink" Target="https://de.dariah.eu/mei-score-editor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hyperlink" Target="http://tmg.huma-num.fr/xtf/view?docId=tei/Anonymus_1496/Anonymus_1496.xml;chunk.id=div_1_6;toc.depth=1;toc.id=div_1;brand=default#X" TargetMode="External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hyperlink" Target="http://tmg.huma-num.fr/xtf/view?docId=tei/DC_100-319/DC_100-319.xml;chunk.id=div_1_2_4;toc.depth=1;toc.id=div_1_2;brand=default#X" TargetMode="External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i-c.org/oxgarag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://tmg.huma-num.fr/xtf/view?docId=tei/Virdung_1511/Virdung_1511.xml;chunk.id=div_3;toc.depth=1;toc.id=div_3;brand=default#X" TargetMode="External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hyperlink" Target="http://tmg.huma-num.fr/xtf/view?docId=tei/Virdung_1511/Virdung_1511.xml;chunk.id=div_3;toc.depth=1;toc.id=div_3;brand=default#X" TargetMode="External"/><Relationship Id="rId10" Type="http://schemas.openxmlformats.org/officeDocument/2006/relationships/hyperlink" Target="http://tmg.huma-num.fr/xtf/view?docId=tei/Cochlaeus_1507/Cochlaeus_1507.xml;chunk.id=div_2;toc.depth=1;toc.id=div_2;brand=default#X" TargetMode="External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mtl.indiana.edu/notice.shtml" TargetMode="External"/><Relationship Id="rId4" Type="http://schemas.openxmlformats.org/officeDocument/2006/relationships/hyperlink" Target="http://euromusicology.cs.uu.nl/" TargetMode="External"/><Relationship Id="rId5" Type="http://schemas.openxmlformats.org/officeDocument/2006/relationships/hyperlink" Target="http://www.ums3323.paris-sorbonne.fr/TREMIR/index.htm" TargetMode="External"/><Relationship Id="rId6" Type="http://schemas.openxmlformats.org/officeDocument/2006/relationships/hyperlink" Target="http://tmg.huma-num.fr/xtf/view?docId=tei/Virdung_1511/Virdung_1511.xml;chunk.id=div_3;toc.depth=1;toc.id=div_3;brand=default#X" TargetMode="External"/><Relationship Id="rId7" Type="http://schemas.openxmlformats.org/officeDocument/2006/relationships/hyperlink" Target="http://tmg.huma-num.fr/xtf/view?docId=tei/Cochlaeus_1507/Cochlaeus_1507.xml;chunk.id=div_2;toc.depth=1;toc.id=div_2;brand=default#X" TargetMode="External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trap.gcdh.de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mg.huma-num.fr/en/corpus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mg.huma-num.fr/xtf/view?docId=tei/Glarean_1516/Glarean_1516.xml;chunk.id=div_1;toc.depth=1;toc.id=;brand=default#X" TargetMode="Externa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tmg.huma-num.fr/xtf/view?docId=tei/Dedekind_1589/Dedekind_1589.xml;chunk.id=div_1;toc.depth=1;toc.id=;brand=default#X" TargetMode="External"/><Relationship Id="rId4" Type="http://schemas.openxmlformats.org/officeDocument/2006/relationships/hyperlink" Target="http://tmg.huma-num.fr/xtf/view?docId=tei/Glarean_1516/Glarean_1516.xml;chunk.id=div_1;toc.depth=1;toc.id=;brand=default#X" TargetMode="External"/><Relationship Id="rId5" Type="http://schemas.openxmlformats.org/officeDocument/2006/relationships/image" Target="../media/image15.png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2988" y="2924175"/>
            <a:ext cx="7273925" cy="22330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0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Thesaurus </a:t>
            </a:r>
            <a:r>
              <a:rPr lang="en-GB" sz="2000" b="1" dirty="0" err="1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Musicarum</a:t>
            </a:r>
            <a:r>
              <a:rPr lang="en-GB" sz="20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n-GB" sz="2000" b="1" dirty="0" err="1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Germanicarum</a:t>
            </a:r>
            <a:r>
              <a:rPr lang="en-GB" sz="20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 and the "Law of the </a:t>
            </a:r>
            <a:r>
              <a:rPr lang="en-GB" sz="2000" b="1" dirty="0" err="1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Stimulative</a:t>
            </a:r>
            <a:r>
              <a:rPr lang="en-GB" sz="20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 Arrears" ?</a:t>
            </a:r>
            <a:br>
              <a:rPr lang="en-GB" sz="20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GB" sz="20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en-GB" sz="20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GB" sz="20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en-GB" sz="20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GB" sz="15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en-GB" sz="15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GB" sz="1200" b="1" dirty="0" smtClean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Christophe Guillotel-Nothmann </a:t>
            </a:r>
            <a:endParaRPr lang="en-GB" sz="1200" dirty="0">
              <a:solidFill>
                <a:schemeClr val="bg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4339" name="Sous-titre 2"/>
          <p:cNvSpPr>
            <a:spLocks noGrp="1"/>
          </p:cNvSpPr>
          <p:nvPr>
            <p:ph type="subTitle" idx="1"/>
          </p:nvPr>
        </p:nvSpPr>
        <p:spPr>
          <a:xfrm>
            <a:off x="2362200" y="6092825"/>
            <a:ext cx="6705600" cy="64293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000" dirty="0" smtClean="0">
                <a:latin typeface="Tw Cen MT" charset="0"/>
              </a:rPr>
              <a:t>TMG Seminar-Workshop, April 22</a:t>
            </a:r>
            <a:r>
              <a:rPr lang="en-US" sz="2000" baseline="30000" dirty="0" smtClean="0">
                <a:latin typeface="Tw Cen MT" charset="0"/>
              </a:rPr>
              <a:t>nd</a:t>
            </a:r>
            <a:r>
              <a:rPr lang="en-US" sz="2000" dirty="0" smtClean="0">
                <a:latin typeface="Tw Cen MT" charset="0"/>
              </a:rPr>
              <a:t> 2016</a:t>
            </a:r>
            <a:endParaRPr lang="en-US" sz="2000" dirty="0">
              <a:latin typeface="Tw Cen MT" charset="0"/>
            </a:endParaRPr>
          </a:p>
        </p:txBody>
      </p:sp>
      <p:pic>
        <p:nvPicPr>
          <p:cNvPr id="14340" name="Image 2" descr="IReM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410527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0622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3. Encoding tools and techniques</a:t>
            </a:r>
            <a:endParaRPr lang="en-GB" sz="3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smtClean="0"/>
              <a:t>Segmentation</a:t>
            </a:r>
            <a:endParaRPr lang="en-GB" sz="1400" dirty="0" smtClean="0"/>
          </a:p>
          <a:p>
            <a:r>
              <a:rPr lang="en-GB" sz="1400" dirty="0" smtClean="0"/>
              <a:t>Text</a:t>
            </a:r>
          </a:p>
          <a:p>
            <a:pPr lvl="1"/>
            <a:r>
              <a:rPr lang="en-GB" sz="1100" dirty="0" smtClean="0"/>
              <a:t>Current state: Encoded with a conventional xml editor</a:t>
            </a:r>
          </a:p>
          <a:p>
            <a:pPr lvl="1"/>
            <a:r>
              <a:rPr lang="en-GB" sz="1100" dirty="0" smtClean="0"/>
              <a:t>Future improvements: Development of </a:t>
            </a:r>
            <a:r>
              <a:rPr lang="en-GB" sz="1100" dirty="0" err="1" smtClean="0"/>
              <a:t>TMG_tagger</a:t>
            </a:r>
            <a:r>
              <a:rPr lang="en-GB" sz="1100" dirty="0" smtClean="0"/>
              <a:t> to take into account higher hierarchical levels</a:t>
            </a:r>
          </a:p>
          <a:p>
            <a:r>
              <a:rPr lang="en-GB" sz="1400" dirty="0" smtClean="0"/>
              <a:t>Tables </a:t>
            </a:r>
          </a:p>
          <a:p>
            <a:pPr lvl="1"/>
            <a:r>
              <a:rPr lang="en-GB" sz="1100" dirty="0"/>
              <a:t>E</a:t>
            </a:r>
            <a:r>
              <a:rPr lang="en-GB" sz="1100" dirty="0" smtClean="0"/>
              <a:t>dited in Excel</a:t>
            </a:r>
          </a:p>
          <a:p>
            <a:pPr lvl="1"/>
            <a:r>
              <a:rPr lang="en-GB" sz="1100" dirty="0"/>
              <a:t>C</a:t>
            </a:r>
            <a:r>
              <a:rPr lang="en-GB" sz="1100" dirty="0" smtClean="0"/>
              <a:t>onverted to TEI </a:t>
            </a:r>
            <a:r>
              <a:rPr lang="en-GB" sz="1100" dirty="0"/>
              <a:t>via </a:t>
            </a:r>
            <a:r>
              <a:rPr lang="en-GB" sz="1100" dirty="0" err="1">
                <a:hlinkClick r:id="rId2"/>
              </a:rPr>
              <a:t>OxGarage</a:t>
            </a:r>
            <a:r>
              <a:rPr lang="en-GB" sz="1100" dirty="0">
                <a:hlinkClick r:id="rId2"/>
              </a:rPr>
              <a:t> Conversion</a:t>
            </a:r>
            <a:endParaRPr lang="en-GB" sz="1100" dirty="0" smtClean="0"/>
          </a:p>
          <a:p>
            <a:r>
              <a:rPr lang="en-GB" sz="1400" dirty="0" smtClean="0"/>
              <a:t>Musical examples </a:t>
            </a:r>
          </a:p>
          <a:p>
            <a:pPr lvl="1"/>
            <a:r>
              <a:rPr lang="en-GB" sz="1100" dirty="0" smtClean="0"/>
              <a:t>Edited in Finale</a:t>
            </a:r>
          </a:p>
          <a:p>
            <a:pPr lvl="1"/>
            <a:r>
              <a:rPr lang="en-GB" sz="1100" dirty="0" smtClean="0"/>
              <a:t>Converted to MEI (via </a:t>
            </a:r>
            <a:r>
              <a:rPr lang="en-GB" sz="1100" dirty="0" err="1" smtClean="0"/>
              <a:t>MusicXML</a:t>
            </a:r>
            <a:r>
              <a:rPr lang="en-GB" sz="1100" dirty="0" smtClean="0"/>
              <a:t>) with </a:t>
            </a:r>
            <a:r>
              <a:rPr lang="en-GB" sz="1100" dirty="0" smtClean="0">
                <a:hlinkClick r:id="rId3"/>
              </a:rPr>
              <a:t>XSLT scenarios </a:t>
            </a:r>
            <a:r>
              <a:rPr lang="en-GB" sz="1100" dirty="0"/>
              <a:t>(University of Paderborn</a:t>
            </a:r>
            <a:r>
              <a:rPr lang="en-GB" sz="1100" dirty="0" smtClean="0"/>
              <a:t>)   </a:t>
            </a:r>
          </a:p>
          <a:p>
            <a:pPr lvl="1"/>
            <a:r>
              <a:rPr lang="en-GB" sz="1100" dirty="0" smtClean="0"/>
              <a:t>Proofread and enriched with </a:t>
            </a:r>
            <a:r>
              <a:rPr lang="en-GB" sz="1100" dirty="0">
                <a:hlinkClick r:id="rId4"/>
              </a:rPr>
              <a:t>MEISE </a:t>
            </a:r>
            <a:r>
              <a:rPr lang="en-GB" sz="1100" dirty="0"/>
              <a:t>editor </a:t>
            </a:r>
            <a:r>
              <a:rPr lang="en-GB" sz="1100" dirty="0" smtClean="0"/>
              <a:t>(University </a:t>
            </a:r>
            <a:r>
              <a:rPr lang="en-GB" sz="1100" dirty="0"/>
              <a:t>of Paderborn</a:t>
            </a:r>
            <a:r>
              <a:rPr lang="en-GB" sz="1100" dirty="0" smtClean="0"/>
              <a:t>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39" y="4569728"/>
            <a:ext cx="2884389" cy="19556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653136"/>
            <a:ext cx="4730993" cy="174911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71600" y="6495147"/>
            <a:ext cx="3676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hlinkClick r:id="rId7"/>
              </a:rPr>
              <a:t>Anonymous </a:t>
            </a:r>
            <a:r>
              <a:rPr lang="fr-FR" sz="1000" dirty="0" err="1" smtClean="0">
                <a:hlinkClick r:id="rId7"/>
              </a:rPr>
              <a:t>Exerpta</a:t>
            </a:r>
            <a:r>
              <a:rPr lang="fr-FR" sz="1000" dirty="0" smtClean="0">
                <a:hlinkClick r:id="rId7"/>
              </a:rPr>
              <a:t> (1496), A4 r. </a:t>
            </a:r>
            <a:endParaRPr lang="fr-FR" sz="1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6" y="4968148"/>
            <a:ext cx="3231812" cy="11587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69728"/>
            <a:ext cx="4140504" cy="2163046"/>
          </a:xfrm>
          <a:prstGeom prst="rect">
            <a:avLst/>
          </a:prstGeom>
        </p:spPr>
      </p:pic>
      <p:sp>
        <p:nvSpPr>
          <p:cNvPr id="8" name="Flèche vers la droite 7"/>
          <p:cNvSpPr/>
          <p:nvPr/>
        </p:nvSpPr>
        <p:spPr>
          <a:xfrm>
            <a:off x="3923928" y="5445224"/>
            <a:ext cx="396000" cy="2160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1560" y="6135107"/>
            <a:ext cx="3676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hlinkClick r:id="rId10"/>
              </a:rPr>
              <a:t>Anonymous, Instrumentälischer Bettlermantl, 13 r. </a:t>
            </a:r>
            <a:endParaRPr lang="fr-FR" sz="1000" dirty="0"/>
          </a:p>
        </p:txBody>
      </p:sp>
      <p:sp>
        <p:nvSpPr>
          <p:cNvPr id="13" name="Rectangle 12"/>
          <p:cNvSpPr/>
          <p:nvPr/>
        </p:nvSpPr>
        <p:spPr>
          <a:xfrm>
            <a:off x="683568" y="5085184"/>
            <a:ext cx="2964675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0"/>
          <a:stretch/>
        </p:blipFill>
        <p:spPr>
          <a:xfrm>
            <a:off x="703663" y="5271391"/>
            <a:ext cx="2695667" cy="61994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835696" y="4970492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accent2"/>
                </a:solidFill>
              </a:rPr>
              <a:t>A real need remains for integrative IT tools facilitating the encoding and the editing of non-textual parts: tables, </a:t>
            </a:r>
            <a:r>
              <a:rPr lang="en-GB" dirty="0" err="1" smtClean="0">
                <a:solidFill>
                  <a:schemeClr val="accent2"/>
                </a:solidFill>
              </a:rPr>
              <a:t>schems</a:t>
            </a:r>
            <a:r>
              <a:rPr lang="en-GB" dirty="0" smtClean="0">
                <a:solidFill>
                  <a:schemeClr val="accent2"/>
                </a:solidFill>
              </a:rPr>
              <a:t> and musical examples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 rot="20214771">
            <a:off x="1892385" y="5588072"/>
            <a:ext cx="43204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20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8" grpId="0" animBg="1"/>
      <p:bldP spid="8" grpId="1" animBg="1"/>
      <p:bldP spid="8" grpId="2" animBg="1"/>
      <p:bldP spid="8" grpId="3" animBg="1"/>
      <p:bldP spid="12" grpId="2"/>
      <p:bldP spid="12" grpId="3"/>
      <p:bldP spid="13" grpId="3" animBg="1"/>
      <p:bldP spid="13" grpId="4" animBg="1"/>
      <p:bldP spid="16" grpId="0"/>
      <p:bldP spid="16" grpId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GB" sz="3200" dirty="0" smtClean="0"/>
              <a:t>3. Encoding tools and techniques</a:t>
            </a:r>
            <a:endParaRPr lang="en-GB" sz="3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 smtClean="0"/>
              <a:t>Interpretation</a:t>
            </a:r>
          </a:p>
          <a:p>
            <a:r>
              <a:rPr lang="en-GB" sz="1400" dirty="0" smtClean="0"/>
              <a:t>Critical edition: Additions, Deletions, Corrections</a:t>
            </a:r>
          </a:p>
          <a:p>
            <a:pPr lvl="1"/>
            <a:r>
              <a:rPr lang="en-GB" sz="1100" dirty="0" smtClean="0"/>
              <a:t>Current state: </a:t>
            </a:r>
            <a:r>
              <a:rPr lang="en-GB" sz="1100" dirty="0"/>
              <a:t>Encoded with a conventional xml </a:t>
            </a:r>
            <a:r>
              <a:rPr lang="en-GB" sz="1100" dirty="0" smtClean="0"/>
              <a:t>editor</a:t>
            </a:r>
          </a:p>
          <a:p>
            <a:pPr lvl="1"/>
            <a:r>
              <a:rPr lang="en-GB" sz="1100" dirty="0" smtClean="0"/>
              <a:t>Future improvements: </a:t>
            </a:r>
            <a:r>
              <a:rPr lang="en-GB" sz="1100" dirty="0"/>
              <a:t>Development of </a:t>
            </a:r>
            <a:r>
              <a:rPr lang="en-GB" sz="1100" dirty="0" err="1"/>
              <a:t>TMG_tagger</a:t>
            </a:r>
            <a:r>
              <a:rPr lang="en-GB" sz="1100" dirty="0"/>
              <a:t> to take into account higher hierarchical </a:t>
            </a:r>
            <a:r>
              <a:rPr lang="en-GB" sz="1100" dirty="0" smtClean="0"/>
              <a:t>levels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83200" y="4582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83568" y="2780928"/>
            <a:ext cx="3888432" cy="2592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3739488" cy="247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51920" y="4365104"/>
            <a:ext cx="4752528" cy="24236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7" b="1805"/>
          <a:stretch/>
        </p:blipFill>
        <p:spPr>
          <a:xfrm>
            <a:off x="3923139" y="4437113"/>
            <a:ext cx="4609301" cy="230425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407920" y="594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74000" y="3024000"/>
            <a:ext cx="787160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403648" y="3356992"/>
            <a:ext cx="360040" cy="192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728000" y="4302000"/>
            <a:ext cx="72008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2"/>
                </a:solidFill>
              </a:rPr>
              <a:t>?</a:t>
            </a:r>
            <a:endParaRPr lang="fr-FR" sz="1200" dirty="0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19604" y="4176000"/>
            <a:ext cx="72008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2"/>
                </a:solidFill>
              </a:rPr>
              <a:t>?</a:t>
            </a:r>
            <a:endParaRPr lang="fr-FR" sz="1200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67944" y="3702733"/>
            <a:ext cx="72008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2"/>
                </a:solidFill>
              </a:rPr>
              <a:t>?</a:t>
            </a:r>
            <a:endParaRPr lang="fr-FR" sz="1200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63988" y="4174605"/>
            <a:ext cx="72008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2"/>
                </a:solidFill>
              </a:rPr>
              <a:t>?</a:t>
            </a:r>
            <a:endParaRPr lang="fr-FR" sz="1200" dirty="0">
              <a:solidFill>
                <a:schemeClr val="accent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98296" y="4527138"/>
            <a:ext cx="493315" cy="173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872946" y="4777614"/>
            <a:ext cx="534974" cy="130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843808" y="4777614"/>
            <a:ext cx="534974" cy="130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2335912" y="4908138"/>
            <a:ext cx="72008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accent2"/>
                </a:solidFill>
              </a:rPr>
              <a:t>?</a:t>
            </a:r>
            <a:endParaRPr lang="fr-FR" sz="1200" dirty="0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19305" y="5035036"/>
            <a:ext cx="80603" cy="130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111295" y="5115260"/>
            <a:ext cx="668617" cy="173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 à angle droit 1"/>
          <p:cNvSpPr/>
          <p:nvPr/>
        </p:nvSpPr>
        <p:spPr>
          <a:xfrm rot="5400000">
            <a:off x="2518420" y="5410572"/>
            <a:ext cx="722784" cy="648072"/>
          </a:xfrm>
          <a:prstGeom prst="bentUpArrow">
            <a:avLst>
              <a:gd name="adj1" fmla="val 13496"/>
              <a:gd name="adj2" fmla="val 25000"/>
              <a:gd name="adj3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hlinkClick r:id="rId4"/>
          </p:cNvPr>
          <p:cNvSpPr txBox="1"/>
          <p:nvPr/>
        </p:nvSpPr>
        <p:spPr>
          <a:xfrm>
            <a:off x="683568" y="6453336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>
                <a:hlinkClick r:id="rId4"/>
              </a:rPr>
              <a:t>Example</a:t>
            </a:r>
            <a:r>
              <a:rPr lang="fr-FR" sz="1000" dirty="0" smtClean="0">
                <a:hlinkClick r:id="rId4"/>
              </a:rPr>
              <a:t>: </a:t>
            </a:r>
            <a:r>
              <a:rPr lang="fr-FR" sz="1000" dirty="0" err="1" smtClean="0">
                <a:hlinkClick r:id="rId4"/>
              </a:rPr>
              <a:t>Virdung</a:t>
            </a:r>
            <a:r>
              <a:rPr lang="fr-FR" sz="1000" dirty="0" smtClean="0">
                <a:hlinkClick r:id="rId4"/>
              </a:rPr>
              <a:t>, </a:t>
            </a:r>
            <a:r>
              <a:rPr lang="fr-FR" sz="1000" dirty="0" err="1" smtClean="0">
                <a:hlinkClick r:id="rId4"/>
              </a:rPr>
              <a:t>Musica</a:t>
            </a:r>
            <a:r>
              <a:rPr lang="fr-FR" sz="1000" dirty="0" smtClean="0">
                <a:hlinkClick r:id="rId4"/>
              </a:rPr>
              <a:t> </a:t>
            </a:r>
            <a:r>
              <a:rPr lang="fr-FR" sz="1000" dirty="0" err="1" smtClean="0">
                <a:hlinkClick r:id="rId4"/>
              </a:rPr>
              <a:t>getutscht</a:t>
            </a:r>
            <a:r>
              <a:rPr lang="fr-FR" sz="1000" dirty="0" smtClean="0">
                <a:hlinkClick r:id="rId4"/>
              </a:rPr>
              <a:t> (1511), E3 r.</a:t>
            </a:r>
            <a:endParaRPr lang="fr-FR" sz="1000" dirty="0"/>
          </a:p>
        </p:txBody>
      </p:sp>
      <p:sp>
        <p:nvSpPr>
          <p:cNvPr id="28" name="Rectangle 27"/>
          <p:cNvSpPr/>
          <p:nvPr/>
        </p:nvSpPr>
        <p:spPr>
          <a:xfrm>
            <a:off x="1235661" y="3144067"/>
            <a:ext cx="2688267" cy="7889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90" y="3181019"/>
            <a:ext cx="2578100" cy="692755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 rot="20214771">
            <a:off x="2455860" y="3565280"/>
            <a:ext cx="43204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9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2" grpId="1" animBg="1"/>
      <p:bldP spid="13" grpId="0" animBg="1"/>
      <p:bldP spid="13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" grpId="0" animBg="1"/>
      <p:bldP spid="2" grpId="1" animBg="1"/>
      <p:bldP spid="3" grpId="0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65516410"/>
              </p:ext>
            </p:extLst>
          </p:nvPr>
        </p:nvGraphicFramePr>
        <p:xfrm>
          <a:off x="179512" y="908720"/>
          <a:ext cx="8784976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597496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smtClean="0"/>
              <a:t>Interpretation (continued)</a:t>
            </a:r>
          </a:p>
          <a:p>
            <a:r>
              <a:rPr lang="en-GB" sz="1400" dirty="0" smtClean="0"/>
              <a:t>Identification of persons, works, places, and musical terms </a:t>
            </a:r>
            <a:r>
              <a:rPr lang="en-GB" sz="1400" dirty="0"/>
              <a:t>with the tagger according to a specific </a:t>
            </a:r>
            <a:r>
              <a:rPr lang="en-GB" sz="1400" dirty="0" smtClean="0"/>
              <a:t>algorithm</a:t>
            </a:r>
            <a:r>
              <a:rPr lang="en-GB" sz="1400" dirty="0"/>
              <a:t>: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  </a:t>
            </a:r>
            <a:endParaRPr lang="en-GB" sz="1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3. Encoding tools and techniques</a:t>
            </a:r>
            <a:endParaRPr lang="en-GB" sz="32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998000" y="2348880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998000" y="2348880"/>
            <a:ext cx="642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8424000" y="234888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3312000" y="4139968"/>
            <a:ext cx="0" cy="2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312000" y="4391968"/>
            <a:ext cx="51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8424000" y="4139968"/>
            <a:ext cx="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6" y="4475382"/>
            <a:ext cx="4300112" cy="195967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0" y="4485600"/>
            <a:ext cx="4355976" cy="1981842"/>
          </a:xfrm>
          <a:prstGeom prst="rect">
            <a:avLst/>
          </a:prstGeom>
        </p:spPr>
      </p:pic>
      <p:sp>
        <p:nvSpPr>
          <p:cNvPr id="35" name="ZoneTexte 34">
            <a:hlinkClick r:id="rId9"/>
          </p:cNvPr>
          <p:cNvSpPr txBox="1"/>
          <p:nvPr/>
        </p:nvSpPr>
        <p:spPr>
          <a:xfrm>
            <a:off x="179512" y="6567155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hlinkClick r:id="rId10"/>
              </a:rPr>
              <a:t>Example: </a:t>
            </a:r>
            <a:r>
              <a:rPr lang="fr-FR" sz="1000" dirty="0" err="1" smtClean="0">
                <a:hlinkClick r:id="rId10"/>
              </a:rPr>
              <a:t>Cochlaeus</a:t>
            </a:r>
            <a:r>
              <a:rPr lang="fr-FR" sz="1000" dirty="0" smtClean="0">
                <a:hlinkClick r:id="rId10"/>
              </a:rPr>
              <a:t>, </a:t>
            </a:r>
            <a:r>
              <a:rPr lang="fr-FR" sz="1000" dirty="0" err="1" smtClean="0">
                <a:hlinkClick r:id="rId10"/>
              </a:rPr>
              <a:t>Musica</a:t>
            </a:r>
            <a:r>
              <a:rPr lang="fr-FR" sz="1000" dirty="0" smtClean="0">
                <a:hlinkClick r:id="rId10"/>
              </a:rPr>
              <a:t> (1507), A1 v.</a:t>
            </a:r>
            <a:endParaRPr lang="fr-FR" sz="1000" dirty="0"/>
          </a:p>
        </p:txBody>
      </p:sp>
      <p:sp>
        <p:nvSpPr>
          <p:cNvPr id="36" name="Flèche vers la droite 35"/>
          <p:cNvSpPr/>
          <p:nvPr/>
        </p:nvSpPr>
        <p:spPr>
          <a:xfrm>
            <a:off x="4355976" y="5445224"/>
            <a:ext cx="324544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12648" y="4643968"/>
            <a:ext cx="2735216" cy="1791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/>
          <a:stretch/>
        </p:blipFill>
        <p:spPr>
          <a:xfrm>
            <a:off x="697028" y="4712989"/>
            <a:ext cx="2323915" cy="1550743"/>
          </a:xfrm>
          <a:prstGeom prst="rect">
            <a:avLst/>
          </a:prstGeom>
        </p:spPr>
      </p:pic>
      <p:sp>
        <p:nvSpPr>
          <p:cNvPr id="39" name="Ellipse 38"/>
          <p:cNvSpPr/>
          <p:nvPr/>
        </p:nvSpPr>
        <p:spPr>
          <a:xfrm rot="20214771">
            <a:off x="1767649" y="4990676"/>
            <a:ext cx="3113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683568" y="5389277"/>
            <a:ext cx="864096" cy="9578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5" grpId="0"/>
      <p:bldP spid="35" grpId="1"/>
      <p:bldP spid="36" grpId="0" animBg="1"/>
      <p:bldP spid="36" grpId="1" animBg="1"/>
      <p:bldP spid="38" grpId="0" animBg="1"/>
      <p:bldP spid="39" grpId="0" animBg="1"/>
      <p:bldP spid="39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5109" y="4270763"/>
            <a:ext cx="2236731" cy="1547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smtClean="0"/>
              <a:t>Interpretation (continued)</a:t>
            </a:r>
          </a:p>
          <a:p>
            <a:r>
              <a:rPr lang="en-GB" sz="1400" dirty="0" smtClean="0"/>
              <a:t>Citation analysis</a:t>
            </a:r>
          </a:p>
          <a:p>
            <a:pPr lvl="1"/>
            <a:r>
              <a:rPr lang="en-GB" sz="1100" dirty="0" smtClean="0"/>
              <a:t>Current state: Bibliographical identification and encoding with a conventional xml editor (text, music, iconography)</a:t>
            </a:r>
          </a:p>
          <a:p>
            <a:pPr lvl="1"/>
            <a:r>
              <a:rPr lang="en-GB" sz="1100" dirty="0" smtClean="0"/>
              <a:t>Further improvement</a:t>
            </a:r>
          </a:p>
          <a:p>
            <a:pPr lvl="2"/>
            <a:r>
              <a:rPr lang="en-GB" sz="1100" dirty="0" smtClean="0"/>
              <a:t>Textual units: </a:t>
            </a:r>
            <a:r>
              <a:rPr lang="en-GB" sz="1100" i="1" dirty="0" smtClean="0"/>
              <a:t>Tracer</a:t>
            </a:r>
            <a:r>
              <a:rPr lang="en-GB" sz="1100" dirty="0" smtClean="0"/>
              <a:t> software for historical text </a:t>
            </a:r>
            <a:r>
              <a:rPr lang="en-GB" sz="1100" dirty="0" err="1" smtClean="0"/>
              <a:t>reeuse</a:t>
            </a:r>
            <a:r>
              <a:rPr lang="en-GB" sz="1100" dirty="0" smtClean="0"/>
              <a:t> (</a:t>
            </a:r>
            <a:r>
              <a:rPr lang="en-GB" sz="1100" dirty="0" err="1" smtClean="0">
                <a:hlinkClick r:id="rId2"/>
              </a:rPr>
              <a:t>eTrap</a:t>
            </a:r>
            <a:r>
              <a:rPr lang="en-GB" sz="1100" dirty="0" smtClean="0"/>
              <a:t>, </a:t>
            </a:r>
            <a:r>
              <a:rPr lang="en-GB" sz="1100" dirty="0" err="1" smtClean="0"/>
              <a:t>Göttingen</a:t>
            </a:r>
            <a:r>
              <a:rPr lang="en-GB" sz="1100" dirty="0" smtClean="0"/>
              <a:t> </a:t>
            </a:r>
            <a:r>
              <a:rPr lang="en-GB" sz="1100" dirty="0" err="1" smtClean="0"/>
              <a:t>Center</a:t>
            </a:r>
            <a:r>
              <a:rPr lang="en-GB" sz="1100" dirty="0" smtClean="0"/>
              <a:t> for Digital Humanities)</a:t>
            </a:r>
          </a:p>
          <a:p>
            <a:pPr lvl="3"/>
            <a:r>
              <a:rPr lang="en-GB" sz="1100" dirty="0" smtClean="0"/>
              <a:t>Identify systematically text reuse within the the corpus and between TMG and other databases (</a:t>
            </a:r>
            <a:r>
              <a:rPr lang="en-GB" sz="1100" dirty="0" smtClean="0">
                <a:hlinkClick r:id="rId3"/>
              </a:rPr>
              <a:t>TML</a:t>
            </a:r>
            <a:r>
              <a:rPr lang="en-GB" sz="1100" dirty="0" smtClean="0"/>
              <a:t>, </a:t>
            </a:r>
            <a:r>
              <a:rPr lang="en-GB" sz="1100" dirty="0" smtClean="0">
                <a:hlinkClick r:id="rId4"/>
              </a:rPr>
              <a:t>TMI</a:t>
            </a:r>
            <a:r>
              <a:rPr lang="en-GB" sz="1100" dirty="0" smtClean="0"/>
              <a:t>, </a:t>
            </a:r>
            <a:r>
              <a:rPr lang="en-GB" sz="1100" dirty="0" smtClean="0">
                <a:hlinkClick r:id="rId5"/>
              </a:rPr>
              <a:t>TR</a:t>
            </a:r>
            <a:r>
              <a:rPr lang="de-DE" sz="1100" dirty="0" err="1" smtClean="0">
                <a:hlinkClick r:id="rId5"/>
              </a:rPr>
              <a:t>é</a:t>
            </a:r>
            <a:r>
              <a:rPr lang="en-GB" sz="1100" dirty="0" smtClean="0">
                <a:hlinkClick r:id="rId5"/>
              </a:rPr>
              <a:t>MIR </a:t>
            </a:r>
            <a:r>
              <a:rPr lang="en-GB" sz="1100" dirty="0" smtClean="0"/>
              <a:t>etc.)</a:t>
            </a:r>
          </a:p>
          <a:p>
            <a:pPr lvl="3"/>
            <a:r>
              <a:rPr lang="en-GB" sz="1100" dirty="0" smtClean="0"/>
              <a:t>Encode citations</a:t>
            </a:r>
          </a:p>
          <a:p>
            <a:pPr lvl="2"/>
            <a:r>
              <a:rPr lang="en-GB" sz="1100" dirty="0" smtClean="0"/>
              <a:t>Musical units: </a:t>
            </a:r>
            <a:r>
              <a:rPr lang="en-GB" sz="1100" dirty="0" err="1" smtClean="0"/>
              <a:t>Neuma</a:t>
            </a:r>
            <a:r>
              <a:rPr lang="en-GB" sz="1100" dirty="0" smtClean="0"/>
              <a:t> database for the analysis of musical citations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3. Encoding tools and techniques</a:t>
            </a:r>
            <a:endParaRPr lang="en-GB" sz="3200" dirty="0"/>
          </a:p>
        </p:txBody>
      </p:sp>
      <p:sp>
        <p:nvSpPr>
          <p:cNvPr id="5" name="ZoneTexte 4">
            <a:hlinkClick r:id="rId6"/>
          </p:cNvPr>
          <p:cNvSpPr txBox="1"/>
          <p:nvPr/>
        </p:nvSpPr>
        <p:spPr>
          <a:xfrm>
            <a:off x="179512" y="6567155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hlinkClick r:id="rId7"/>
              </a:rPr>
              <a:t>Example: </a:t>
            </a:r>
            <a:r>
              <a:rPr lang="fr-FR" sz="1000" dirty="0" err="1" smtClean="0">
                <a:hlinkClick r:id="rId7"/>
              </a:rPr>
              <a:t>Cochlaeus</a:t>
            </a:r>
            <a:r>
              <a:rPr lang="fr-FR" sz="1000" dirty="0" smtClean="0">
                <a:hlinkClick r:id="rId7"/>
              </a:rPr>
              <a:t>, </a:t>
            </a:r>
            <a:r>
              <a:rPr lang="fr-FR" sz="1000" dirty="0" err="1" smtClean="0">
                <a:hlinkClick r:id="rId7"/>
              </a:rPr>
              <a:t>Musica</a:t>
            </a:r>
            <a:r>
              <a:rPr lang="fr-FR" sz="1000" dirty="0" smtClean="0">
                <a:hlinkClick r:id="rId7"/>
              </a:rPr>
              <a:t> (1507), A1 v.</a:t>
            </a:r>
            <a:endParaRPr lang="fr-FR" sz="1000" dirty="0"/>
          </a:p>
        </p:txBody>
      </p:sp>
      <p:sp>
        <p:nvSpPr>
          <p:cNvPr id="6" name="Rectangle 5"/>
          <p:cNvSpPr/>
          <p:nvPr/>
        </p:nvSpPr>
        <p:spPr>
          <a:xfrm>
            <a:off x="3851920" y="4198754"/>
            <a:ext cx="4914128" cy="19874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1576"/>
            <a:ext cx="4824536" cy="13562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461576"/>
            <a:ext cx="1757378" cy="1173293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 rot="20214771">
            <a:off x="2095726" y="4630636"/>
            <a:ext cx="3113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21708" y="5301208"/>
            <a:ext cx="985996" cy="1975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21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600" dirty="0" smtClean="0"/>
              <a:t>The preparatory phase (since September 2015) has given valuable hints on how to improve the project’s workflow</a:t>
            </a:r>
          </a:p>
          <a:p>
            <a:r>
              <a:rPr lang="en-GB" sz="1600" dirty="0" smtClean="0"/>
              <a:t>The tagger developed during the last months significantly contributes to the increase of the encoding speed and ergonomics</a:t>
            </a:r>
          </a:p>
          <a:p>
            <a:pPr lvl="1"/>
            <a:r>
              <a:rPr lang="en-GB" sz="1400" dirty="0" smtClean="0"/>
              <a:t>Normalization (typography, abbreviation, punctuation, hyphenation)</a:t>
            </a:r>
          </a:p>
          <a:p>
            <a:pPr lvl="1"/>
            <a:r>
              <a:rPr lang="en-GB" sz="1400" dirty="0" smtClean="0"/>
              <a:t>Identification (persons, works, places, musical terms)</a:t>
            </a:r>
          </a:p>
          <a:p>
            <a:r>
              <a:rPr lang="en-GB" sz="1600" dirty="0" smtClean="0"/>
              <a:t>Some encoding tasks remain time-consuming and will benefit from additional tools</a:t>
            </a:r>
          </a:p>
          <a:p>
            <a:pPr lvl="1"/>
            <a:r>
              <a:rPr lang="en-GB" sz="1400" dirty="0" smtClean="0"/>
              <a:t>Encoding of non textual parts (tables, musical examples)</a:t>
            </a:r>
          </a:p>
          <a:p>
            <a:pPr lvl="1"/>
            <a:r>
              <a:rPr lang="en-GB" sz="1400" dirty="0" smtClean="0"/>
              <a:t>Interpretation (citations, editorial interventions) </a:t>
            </a:r>
          </a:p>
          <a:p>
            <a:r>
              <a:rPr lang="en-GB" sz="1600" dirty="0" smtClean="0"/>
              <a:t>The </a:t>
            </a:r>
            <a:r>
              <a:rPr lang="en-GB" sz="1600" dirty="0"/>
              <a:t>modular approach </a:t>
            </a:r>
            <a:r>
              <a:rPr lang="en-GB" sz="1600" dirty="0" smtClean="0"/>
              <a:t>gives promising results</a:t>
            </a:r>
          </a:p>
          <a:p>
            <a:pPr lvl="1"/>
            <a:r>
              <a:rPr lang="en-GB" sz="1400" dirty="0" smtClean="0"/>
              <a:t>Highly adaptive with respect to the source’s specificities and to the </a:t>
            </a:r>
            <a:r>
              <a:rPr lang="en-GB" sz="1400" dirty="0"/>
              <a:t>different editorial </a:t>
            </a:r>
            <a:r>
              <a:rPr lang="en-GB" sz="1400" dirty="0" smtClean="0"/>
              <a:t>situations encountered</a:t>
            </a:r>
          </a:p>
          <a:p>
            <a:pPr lvl="1"/>
            <a:r>
              <a:rPr lang="en-GB" sz="1400" dirty="0" smtClean="0"/>
              <a:t>Allows a progressive enrichment of the editions 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3145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6983561" cy="4781550"/>
          </a:xfrm>
          <a:extLst/>
        </p:spPr>
        <p:txBody>
          <a:bodyPr/>
          <a:lstStyle/>
          <a:p>
            <a:pPr algn="just">
              <a:buFont typeface="Wingdings" charset="0"/>
              <a:buNone/>
              <a:defRPr/>
            </a:pPr>
            <a:endParaRPr lang="en-GB" sz="1600" b="1" dirty="0" smtClean="0">
              <a:latin typeface="Tw Cen MT" charset="0"/>
            </a:endParaRPr>
          </a:p>
          <a:p>
            <a:pPr algn="just">
              <a:buFont typeface="Wingdings" charset="0"/>
              <a:buNone/>
              <a:defRPr/>
            </a:pPr>
            <a:r>
              <a:rPr lang="en-GB" sz="1600" b="1" dirty="0" smtClean="0">
                <a:latin typeface="Tw Cen MT" charset="0"/>
              </a:rPr>
              <a:t>Main objectives</a:t>
            </a:r>
            <a:endParaRPr lang="en-GB" sz="1600" b="1" dirty="0" smtClean="0">
              <a:solidFill>
                <a:srgbClr val="FF0000"/>
              </a:solidFill>
              <a:latin typeface="Tw Cen MT" charset="0"/>
            </a:endParaRPr>
          </a:p>
          <a:p>
            <a:pPr algn="just">
              <a:defRPr/>
            </a:pPr>
            <a:r>
              <a:rPr lang="en-GB" sz="1400" dirty="0" smtClean="0"/>
              <a:t>Improve access to music-theoretical sources published between 1474-1650 in German speaking lands, by providing electronic editions with a highly differentiated TEI/MEI encoding:</a:t>
            </a:r>
          </a:p>
          <a:p>
            <a:pPr lvl="1" algn="just">
              <a:defRPr/>
            </a:pPr>
            <a:r>
              <a:rPr lang="en-GB" sz="1200" dirty="0" smtClean="0"/>
              <a:t>Identify the document’s structure</a:t>
            </a:r>
          </a:p>
          <a:p>
            <a:pPr lvl="1" algn="just">
              <a:defRPr/>
            </a:pPr>
            <a:r>
              <a:rPr lang="en-GB" sz="1200" dirty="0" smtClean="0"/>
              <a:t>Normalize typography, abbreviations and punctuation</a:t>
            </a:r>
          </a:p>
          <a:p>
            <a:pPr lvl="1" algn="just">
              <a:defRPr/>
            </a:pPr>
            <a:r>
              <a:rPr lang="en-GB" sz="1200" dirty="0" smtClean="0"/>
              <a:t>Encode musical examples and tables</a:t>
            </a:r>
          </a:p>
          <a:p>
            <a:pPr lvl="1" algn="just">
              <a:defRPr/>
            </a:pPr>
            <a:r>
              <a:rPr lang="en-GB" sz="1200" dirty="0" smtClean="0"/>
              <a:t>Identify persons, works, places and musical terminology</a:t>
            </a:r>
          </a:p>
          <a:p>
            <a:pPr lvl="1" algn="just">
              <a:defRPr/>
            </a:pPr>
            <a:r>
              <a:rPr lang="en-GB" sz="1200" dirty="0" smtClean="0"/>
              <a:t>Encode textual, </a:t>
            </a:r>
            <a:r>
              <a:rPr lang="en-GB" sz="1200" dirty="0"/>
              <a:t>musical</a:t>
            </a:r>
            <a:r>
              <a:rPr lang="en-GB" sz="1200" dirty="0" smtClean="0"/>
              <a:t> and iconographical citations  </a:t>
            </a:r>
            <a:endParaRPr lang="en-GB" sz="1200" b="1" dirty="0">
              <a:latin typeface="Tw Cen MT" charset="0"/>
            </a:endParaRPr>
          </a:p>
          <a:p>
            <a:pPr algn="just">
              <a:buFont typeface="Wingdings" charset="0"/>
              <a:buNone/>
              <a:defRPr/>
            </a:pPr>
            <a:endParaRPr lang="en-GB" sz="1600" b="1" dirty="0" smtClean="0">
              <a:latin typeface="Tw Cen MT" charset="0"/>
            </a:endParaRPr>
          </a:p>
          <a:p>
            <a:pPr algn="just">
              <a:buFont typeface="Wingdings" charset="0"/>
              <a:buNone/>
              <a:defRPr/>
            </a:pPr>
            <a:r>
              <a:rPr lang="en-GB" sz="1600" b="1" dirty="0" smtClean="0">
                <a:latin typeface="Tw Cen MT" charset="0"/>
              </a:rPr>
              <a:t>Outcomes</a:t>
            </a:r>
          </a:p>
          <a:p>
            <a:pPr algn="just">
              <a:defRPr/>
            </a:pPr>
            <a:r>
              <a:rPr lang="en-GB" sz="1400" dirty="0" smtClean="0"/>
              <a:t>Improve the understanding of music theories and practices</a:t>
            </a:r>
          </a:p>
          <a:p>
            <a:pPr algn="just">
              <a:defRPr/>
            </a:pPr>
            <a:r>
              <a:rPr lang="en-GB" sz="1400" dirty="0" smtClean="0"/>
              <a:t>Scrutinize how these sources interact with (evolving) rhetorical, philosophical, physical and acoustical models</a:t>
            </a:r>
          </a:p>
          <a:p>
            <a:pPr algn="just">
              <a:defRPr/>
            </a:pPr>
            <a:r>
              <a:rPr lang="en-GB" sz="1400" dirty="0" smtClean="0"/>
              <a:t>Give insights in the circulation of knowledge in Early </a:t>
            </a:r>
            <a:r>
              <a:rPr lang="en-GB" sz="1400" dirty="0"/>
              <a:t>M</a:t>
            </a:r>
            <a:r>
              <a:rPr lang="en-GB" sz="1400" dirty="0" smtClean="0"/>
              <a:t>odern Europe</a:t>
            </a:r>
          </a:p>
          <a:p>
            <a:pPr algn="just">
              <a:defRPr/>
            </a:pPr>
            <a:r>
              <a:rPr lang="en-GB" sz="1400" dirty="0" smtClean="0"/>
              <a:t>Investigate social, political and religious underpinnings of musical knowledge </a:t>
            </a:r>
          </a:p>
          <a:p>
            <a:pPr lvl="8" algn="just">
              <a:defRPr/>
            </a:pPr>
            <a:endParaRPr lang="en-GB" sz="500" dirty="0" smtClean="0">
              <a:latin typeface="Tw Cen MT" charset="0"/>
            </a:endParaRPr>
          </a:p>
          <a:p>
            <a:pPr algn="just">
              <a:defRPr/>
            </a:pPr>
            <a:endParaRPr lang="en-GB" sz="1600" dirty="0" smtClean="0">
              <a:latin typeface="Tw Cen MT" charset="0"/>
            </a:endParaRPr>
          </a:p>
          <a:p>
            <a:pPr algn="just">
              <a:defRPr/>
            </a:pPr>
            <a:endParaRPr lang="en-GB" sz="1600" dirty="0" smtClean="0">
              <a:latin typeface="Tw Cen MT" charset="0"/>
            </a:endParaRPr>
          </a:p>
          <a:p>
            <a:pPr algn="just">
              <a:defRPr/>
            </a:pPr>
            <a:endParaRPr lang="en-GB" sz="1600" dirty="0" smtClean="0">
              <a:latin typeface="Tw Cen MT" charset="0"/>
            </a:endParaRPr>
          </a:p>
          <a:p>
            <a:pPr algn="just">
              <a:defRPr/>
            </a:pPr>
            <a:endParaRPr lang="en-GB" sz="1600" dirty="0" smtClean="0">
              <a:latin typeface="Tw Cen MT" charset="0"/>
            </a:endParaRPr>
          </a:p>
          <a:p>
            <a:pPr algn="just">
              <a:defRPr/>
            </a:pPr>
            <a:endParaRPr lang="en-GB" sz="1600" dirty="0" smtClean="0">
              <a:latin typeface="Tw Cen MT" charset="0"/>
            </a:endParaRPr>
          </a:p>
          <a:p>
            <a:pPr lvl="1" algn="just">
              <a:defRPr/>
            </a:pPr>
            <a:endParaRPr lang="en-GB" sz="1400" dirty="0" smtClean="0">
              <a:latin typeface="Tw Cen MT" charset="0"/>
            </a:endParaRPr>
          </a:p>
          <a:p>
            <a:pPr lvl="1" algn="just">
              <a:defRPr/>
            </a:pPr>
            <a:endParaRPr lang="en-GB" sz="1100" dirty="0" smtClean="0">
              <a:latin typeface="Tw Cen MT" charset="0"/>
            </a:endParaRPr>
          </a:p>
          <a:p>
            <a:pPr lvl="1" algn="just">
              <a:defRPr/>
            </a:pPr>
            <a:endParaRPr lang="en-GB" sz="1100" dirty="0" smtClean="0">
              <a:latin typeface="Tw Cen MT" charset="0"/>
            </a:endParaRPr>
          </a:p>
          <a:p>
            <a:pPr lvl="1" algn="just">
              <a:defRPr/>
            </a:pPr>
            <a:endParaRPr lang="en-GB" sz="1100" dirty="0" smtClean="0">
              <a:latin typeface="Tw Cen MT" charset="0"/>
            </a:endParaRPr>
          </a:p>
          <a:p>
            <a:pPr lvl="1" algn="just">
              <a:defRPr/>
            </a:pPr>
            <a:endParaRPr lang="en-GB" sz="1100" dirty="0" smtClean="0">
              <a:latin typeface="Tw Cen MT" charset="0"/>
            </a:endParaRPr>
          </a:p>
          <a:p>
            <a:pPr lvl="1" algn="just">
              <a:defRPr/>
            </a:pPr>
            <a:endParaRPr lang="en-GB" sz="1100" dirty="0" smtClean="0">
              <a:latin typeface="Tw Cen MT" charset="0"/>
            </a:endParaRPr>
          </a:p>
          <a:p>
            <a:pPr lvl="1" algn="just">
              <a:buFont typeface="Wingdings 2" charset="0"/>
              <a:buNone/>
              <a:defRPr/>
            </a:pPr>
            <a:endParaRPr lang="en-GB" sz="1100" dirty="0">
              <a:latin typeface="Tw Cen MT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sz="3000" b="1" dirty="0" smtClean="0">
                <a:latin typeface="Tw Cen MT" charset="0"/>
              </a:rPr>
              <a:t>1. Project’s </a:t>
            </a:r>
            <a:r>
              <a:rPr lang="en-GB" sz="3000" b="1" dirty="0">
                <a:latin typeface="Tw Cen MT" charset="0"/>
              </a:rPr>
              <a:t>aims</a:t>
            </a:r>
            <a:r>
              <a:rPr lang="en-GB" sz="3000" b="1" dirty="0" smtClean="0">
                <a:latin typeface="Tw Cen MT" charset="0"/>
              </a:rPr>
              <a:t>, outcomes </a:t>
            </a:r>
            <a:r>
              <a:rPr lang="en-GB" sz="3000" b="1" dirty="0">
                <a:latin typeface="Tw Cen MT" charset="0"/>
              </a:rPr>
              <a:t>and challenges </a:t>
            </a:r>
            <a:endParaRPr lang="en-GB" sz="3000" dirty="0">
              <a:latin typeface="Tw Cen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815209" cy="4781550"/>
          </a:xfrm>
          <a:extLst/>
        </p:spPr>
        <p:txBody>
          <a:bodyPr/>
          <a:lstStyle/>
          <a:p>
            <a:pPr algn="just">
              <a:buFont typeface="Wingdings" charset="0"/>
              <a:buNone/>
              <a:defRPr/>
            </a:pPr>
            <a:endParaRPr lang="en-GB" sz="1600" b="1" dirty="0" smtClean="0">
              <a:latin typeface="Tw Cen MT" charset="0"/>
            </a:endParaRPr>
          </a:p>
          <a:p>
            <a:pPr algn="just">
              <a:buFont typeface="Wingdings" charset="0"/>
              <a:buNone/>
              <a:defRPr/>
            </a:pPr>
            <a:r>
              <a:rPr lang="en-GB" sz="1600" b="1" dirty="0" smtClean="0">
                <a:latin typeface="Tw Cen MT" charset="0"/>
              </a:rPr>
              <a:t>Challenges</a:t>
            </a:r>
          </a:p>
          <a:p>
            <a:pPr algn="just">
              <a:defRPr/>
            </a:pPr>
            <a:r>
              <a:rPr lang="en-GB" sz="1400" dirty="0" smtClean="0"/>
              <a:t>Volume : </a:t>
            </a:r>
            <a:r>
              <a:rPr lang="en-GB" sz="1200" dirty="0" smtClean="0">
                <a:hlinkClick r:id="rId3"/>
              </a:rPr>
              <a:t>340 sources</a:t>
            </a:r>
            <a:r>
              <a:rPr lang="en-GB" sz="1200" dirty="0" smtClean="0"/>
              <a:t>, some of great density</a:t>
            </a:r>
          </a:p>
          <a:p>
            <a:pPr lvl="1" algn="just">
              <a:defRPr/>
            </a:pPr>
            <a:r>
              <a:rPr lang="en-GB" sz="1200" dirty="0" err="1" smtClean="0"/>
              <a:t>Glarean</a:t>
            </a:r>
            <a:r>
              <a:rPr lang="en-GB" sz="1200" dirty="0" smtClean="0"/>
              <a:t> (1547): 505 p.</a:t>
            </a:r>
          </a:p>
          <a:p>
            <a:pPr lvl="1" algn="just">
              <a:defRPr/>
            </a:pPr>
            <a:r>
              <a:rPr lang="en-GB" sz="1200" dirty="0" err="1" smtClean="0"/>
              <a:t>Praetorius</a:t>
            </a:r>
            <a:r>
              <a:rPr lang="en-GB" sz="1200" dirty="0" smtClean="0"/>
              <a:t> (1615-20): 518 p. + 272 p. + 288 p.</a:t>
            </a:r>
          </a:p>
          <a:p>
            <a:pPr lvl="1" algn="just">
              <a:defRPr/>
            </a:pPr>
            <a:r>
              <a:rPr lang="en-GB" sz="1200" dirty="0" err="1" smtClean="0"/>
              <a:t>Kircher</a:t>
            </a:r>
            <a:r>
              <a:rPr lang="en-GB" sz="1200" dirty="0" smtClean="0"/>
              <a:t> (1650) : 750 p. + 534 p.</a:t>
            </a:r>
          </a:p>
          <a:p>
            <a:pPr lvl="1" algn="just">
              <a:defRPr/>
            </a:pPr>
            <a:r>
              <a:rPr lang="en-GB" sz="1200" dirty="0" smtClean="0"/>
              <a:t>Etc.</a:t>
            </a:r>
          </a:p>
          <a:p>
            <a:pPr algn="just">
              <a:defRPr/>
            </a:pPr>
            <a:r>
              <a:rPr lang="en-GB" sz="1400" dirty="0" smtClean="0"/>
              <a:t>T</a:t>
            </a:r>
            <a:r>
              <a:rPr lang="en-GB" sz="1400" dirty="0"/>
              <a:t>ypographical, l</a:t>
            </a:r>
            <a:r>
              <a:rPr lang="en-GB" sz="1400" dirty="0" smtClean="0"/>
              <a:t>inguistic and </a:t>
            </a:r>
            <a:r>
              <a:rPr lang="en-GB" sz="1400" dirty="0"/>
              <a:t>philological </a:t>
            </a:r>
            <a:r>
              <a:rPr lang="en-GB" sz="1400" dirty="0" smtClean="0"/>
              <a:t>complexity </a:t>
            </a:r>
          </a:p>
          <a:p>
            <a:pPr lvl="1" algn="just">
              <a:defRPr/>
            </a:pPr>
            <a:r>
              <a:rPr lang="en-GB" sz="1200" dirty="0" err="1"/>
              <a:t>Fraktur</a:t>
            </a:r>
            <a:r>
              <a:rPr lang="en-GB" sz="1200" dirty="0"/>
              <a:t> and Antiqua </a:t>
            </a:r>
            <a:r>
              <a:rPr lang="en-GB" sz="1200" dirty="0" smtClean="0"/>
              <a:t>fonts, special (musical) characters</a:t>
            </a:r>
          </a:p>
          <a:p>
            <a:pPr lvl="1" algn="just">
              <a:defRPr/>
            </a:pPr>
            <a:r>
              <a:rPr lang="en-GB" sz="1200" dirty="0"/>
              <a:t>German, Latin, Greek texts  </a:t>
            </a:r>
            <a:endParaRPr lang="en-GB" sz="1200" dirty="0" smtClean="0"/>
          </a:p>
          <a:p>
            <a:pPr lvl="1" algn="just">
              <a:defRPr/>
            </a:pPr>
            <a:r>
              <a:rPr lang="en-GB" sz="1200" dirty="0" smtClean="0"/>
              <a:t>Abbreviations, punctuation and orthography (medieval Latin and New Latin)  </a:t>
            </a:r>
            <a:endParaRPr lang="en-GB" sz="1200" dirty="0"/>
          </a:p>
          <a:p>
            <a:pPr algn="just">
              <a:defRPr/>
            </a:pPr>
            <a:r>
              <a:rPr lang="en-GB" sz="1400" dirty="0" smtClean="0"/>
              <a:t>Contents</a:t>
            </a:r>
          </a:p>
          <a:p>
            <a:pPr lvl="1" algn="just">
              <a:defRPr/>
            </a:pPr>
            <a:r>
              <a:rPr lang="en-GB" sz="1200" dirty="0" err="1" smtClean="0"/>
              <a:t>Trimedial</a:t>
            </a:r>
            <a:r>
              <a:rPr lang="en-GB" sz="1200" dirty="0" smtClean="0"/>
              <a:t> sources: text, music and tables</a:t>
            </a:r>
          </a:p>
          <a:p>
            <a:pPr lvl="1" algn="just">
              <a:defRPr/>
            </a:pPr>
            <a:r>
              <a:rPr lang="en-GB" sz="1200" dirty="0" smtClean="0"/>
              <a:t>Music-theoretical complexity</a:t>
            </a:r>
          </a:p>
          <a:p>
            <a:pPr lvl="1" algn="just">
              <a:defRPr/>
            </a:pPr>
            <a:r>
              <a:rPr lang="en-GB" sz="1200" dirty="0" smtClean="0"/>
              <a:t>Interaction with other disciplines </a:t>
            </a:r>
          </a:p>
          <a:p>
            <a:pPr lvl="1" algn="just">
              <a:defRPr/>
            </a:pPr>
            <a:endParaRPr lang="en-GB" sz="1200" dirty="0" smtClean="0"/>
          </a:p>
          <a:p>
            <a:pPr lvl="1" algn="just">
              <a:defRPr/>
            </a:pPr>
            <a:endParaRPr lang="en-GB" sz="1200" dirty="0" smtClean="0"/>
          </a:p>
          <a:p>
            <a:pPr lvl="1" algn="just">
              <a:defRPr/>
            </a:pPr>
            <a:endParaRPr lang="en-GB" sz="1200" dirty="0" smtClean="0"/>
          </a:p>
          <a:p>
            <a:pPr lvl="1" algn="just">
              <a:defRPr/>
            </a:pPr>
            <a:endParaRPr lang="en-GB" sz="1400" dirty="0" smtClean="0"/>
          </a:p>
          <a:p>
            <a:pPr lvl="8" algn="just">
              <a:defRPr/>
            </a:pPr>
            <a:endParaRPr lang="en-GB" sz="500" dirty="0" smtClean="0">
              <a:latin typeface="Tw Cen MT" charset="0"/>
            </a:endParaRPr>
          </a:p>
          <a:p>
            <a:pPr algn="just">
              <a:defRPr/>
            </a:pPr>
            <a:endParaRPr lang="en-GB" sz="1600" dirty="0" smtClean="0">
              <a:latin typeface="Tw Cen MT" charset="0"/>
            </a:endParaRPr>
          </a:p>
          <a:p>
            <a:pPr algn="just">
              <a:defRPr/>
            </a:pPr>
            <a:endParaRPr lang="en-GB" sz="1600" dirty="0" smtClean="0">
              <a:latin typeface="Tw Cen MT" charset="0"/>
            </a:endParaRPr>
          </a:p>
          <a:p>
            <a:pPr algn="just">
              <a:defRPr/>
            </a:pPr>
            <a:endParaRPr lang="en-GB" sz="1600" dirty="0" smtClean="0">
              <a:latin typeface="Tw Cen MT" charset="0"/>
            </a:endParaRPr>
          </a:p>
          <a:p>
            <a:pPr algn="just">
              <a:defRPr/>
            </a:pPr>
            <a:endParaRPr lang="en-GB" sz="1600" dirty="0" smtClean="0">
              <a:latin typeface="Tw Cen MT" charset="0"/>
            </a:endParaRPr>
          </a:p>
          <a:p>
            <a:pPr algn="just">
              <a:defRPr/>
            </a:pPr>
            <a:endParaRPr lang="en-GB" sz="1600" dirty="0" smtClean="0">
              <a:latin typeface="Tw Cen MT" charset="0"/>
            </a:endParaRPr>
          </a:p>
          <a:p>
            <a:pPr lvl="1" algn="just">
              <a:defRPr/>
            </a:pPr>
            <a:endParaRPr lang="en-GB" sz="1400" dirty="0" smtClean="0">
              <a:latin typeface="Tw Cen MT" charset="0"/>
            </a:endParaRPr>
          </a:p>
          <a:p>
            <a:pPr lvl="1" algn="just">
              <a:defRPr/>
            </a:pPr>
            <a:endParaRPr lang="en-GB" sz="1100" dirty="0" smtClean="0">
              <a:latin typeface="Tw Cen MT" charset="0"/>
            </a:endParaRPr>
          </a:p>
          <a:p>
            <a:pPr lvl="1" algn="just">
              <a:defRPr/>
            </a:pPr>
            <a:endParaRPr lang="en-GB" sz="1100" dirty="0" smtClean="0">
              <a:latin typeface="Tw Cen MT" charset="0"/>
            </a:endParaRPr>
          </a:p>
          <a:p>
            <a:pPr lvl="1" algn="just">
              <a:defRPr/>
            </a:pPr>
            <a:endParaRPr lang="en-GB" sz="1100" dirty="0" smtClean="0">
              <a:latin typeface="Tw Cen MT" charset="0"/>
            </a:endParaRPr>
          </a:p>
          <a:p>
            <a:pPr lvl="1" algn="just">
              <a:defRPr/>
            </a:pPr>
            <a:endParaRPr lang="en-GB" sz="1100" dirty="0" smtClean="0">
              <a:latin typeface="Tw Cen MT" charset="0"/>
            </a:endParaRPr>
          </a:p>
          <a:p>
            <a:pPr lvl="1" algn="just">
              <a:defRPr/>
            </a:pPr>
            <a:endParaRPr lang="en-GB" sz="1100" dirty="0" smtClean="0">
              <a:latin typeface="Tw Cen MT" charset="0"/>
            </a:endParaRPr>
          </a:p>
          <a:p>
            <a:pPr lvl="1" algn="just">
              <a:buFont typeface="Wingdings 2" charset="0"/>
              <a:buNone/>
              <a:defRPr/>
            </a:pPr>
            <a:endParaRPr lang="en-GB" sz="1100" dirty="0">
              <a:latin typeface="Tw Cen MT" charset="0"/>
            </a:endParaRPr>
          </a:p>
        </p:txBody>
      </p:sp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GB" sz="3000" b="1" dirty="0" smtClean="0">
                <a:latin typeface="Tw Cen MT" charset="0"/>
              </a:rPr>
              <a:t>1. Project’s </a:t>
            </a:r>
            <a:r>
              <a:rPr lang="en-GB" sz="3000" b="1" dirty="0">
                <a:latin typeface="Tw Cen MT" charset="0"/>
              </a:rPr>
              <a:t>aims</a:t>
            </a:r>
            <a:r>
              <a:rPr lang="en-GB" sz="3000" b="1" dirty="0" smtClean="0">
                <a:latin typeface="Tw Cen MT" charset="0"/>
              </a:rPr>
              <a:t>, outcomes </a:t>
            </a:r>
            <a:r>
              <a:rPr lang="en-GB" sz="3000" b="1" dirty="0">
                <a:latin typeface="Tw Cen MT" charset="0"/>
              </a:rPr>
              <a:t>and challenges </a:t>
            </a:r>
            <a:endParaRPr lang="en-GB" sz="3000" dirty="0">
              <a:latin typeface="Tw Cen MT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94" y="2143889"/>
            <a:ext cx="2512970" cy="394300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72204" y="6176337"/>
            <a:ext cx="265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Glarean</a:t>
            </a:r>
            <a:r>
              <a:rPr lang="en-GB" sz="1200" dirty="0" smtClean="0"/>
              <a:t> (1547), title page.</a:t>
            </a:r>
            <a:endParaRPr lang="en-GB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79" y="2143888"/>
            <a:ext cx="2838780" cy="398561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20878" y="6176337"/>
            <a:ext cx="265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Praetorius</a:t>
            </a:r>
            <a:r>
              <a:rPr lang="en-GB" sz="1200" dirty="0" smtClean="0"/>
              <a:t> (1615), vol. I, title page.</a:t>
            </a:r>
            <a:endParaRPr lang="en-GB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78" y="1880023"/>
            <a:ext cx="2935498" cy="424948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028188" y="6176337"/>
            <a:ext cx="265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Kircher</a:t>
            </a:r>
            <a:r>
              <a:rPr lang="en-GB" sz="1200" dirty="0" smtClean="0"/>
              <a:t> (1650), vol. I, title page.</a:t>
            </a:r>
            <a:endParaRPr lang="en-GB" sz="1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79346"/>
            <a:ext cx="4050159" cy="167379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44008" y="4664169"/>
            <a:ext cx="265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Herbst</a:t>
            </a:r>
            <a:r>
              <a:rPr lang="en-GB" sz="1200" dirty="0" smtClean="0"/>
              <a:t> (1643), 23. </a:t>
            </a:r>
            <a:endParaRPr lang="en-GB" sz="1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75" y="2692673"/>
            <a:ext cx="3704777" cy="259660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644008" y="5301208"/>
            <a:ext cx="265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Treu</a:t>
            </a:r>
            <a:r>
              <a:rPr lang="en-GB" sz="1200" dirty="0" smtClean="0"/>
              <a:t> (1645), C3 v.</a:t>
            </a:r>
            <a:endParaRPr lang="en-GB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499992" y="4736177"/>
            <a:ext cx="265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Anonymus</a:t>
            </a:r>
            <a:r>
              <a:rPr lang="en-GB" sz="1200" dirty="0" smtClean="0"/>
              <a:t> </a:t>
            </a:r>
            <a:r>
              <a:rPr lang="en-GB" sz="1200" dirty="0" err="1" smtClean="0"/>
              <a:t>Exerpta</a:t>
            </a:r>
            <a:r>
              <a:rPr lang="en-GB" sz="1200" dirty="0" smtClean="0"/>
              <a:t>(c. 1496), A4 r.</a:t>
            </a:r>
            <a:endParaRPr lang="en-GB" sz="12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56" y="3622092"/>
            <a:ext cx="4221419" cy="115946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4435294" y="5373216"/>
            <a:ext cx="2656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Mareschal</a:t>
            </a:r>
            <a:r>
              <a:rPr lang="en-GB" sz="1200" dirty="0" smtClean="0"/>
              <a:t> (1589), 12.</a:t>
            </a:r>
            <a:endParaRPr lang="en-GB" sz="12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71034"/>
            <a:ext cx="4536504" cy="2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1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9" grpId="0"/>
      <p:bldP spid="9" grpId="1"/>
      <p:bldP spid="12" grpId="0"/>
      <p:bldP spid="12" grpId="1"/>
      <p:bldP spid="14" grpId="0"/>
      <p:bldP spid="14" grpId="1"/>
      <p:bldP spid="15" grpId="0"/>
      <p:bldP spid="15" grpId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/>
          <a:lstStyle/>
          <a:p>
            <a:pPr marL="0" indent="0" algn="just">
              <a:buNone/>
            </a:pPr>
            <a:r>
              <a:rPr lang="en-GB" sz="1600" b="1" dirty="0" smtClean="0"/>
              <a:t> </a:t>
            </a:r>
            <a:r>
              <a:rPr lang="en-GB" sz="1600" b="1" dirty="0"/>
              <a:t>The dilemma: </a:t>
            </a:r>
            <a:r>
              <a:rPr lang="en-GB" sz="1600" b="1" i="1" dirty="0"/>
              <a:t>deep</a:t>
            </a:r>
            <a:r>
              <a:rPr lang="en-GB" sz="1600" b="1" dirty="0"/>
              <a:t> encoding or </a:t>
            </a:r>
            <a:r>
              <a:rPr lang="en-GB" sz="1600" b="1" i="1" dirty="0"/>
              <a:t>large</a:t>
            </a:r>
            <a:r>
              <a:rPr lang="en-GB" sz="1600" b="1" dirty="0"/>
              <a:t> corpus</a:t>
            </a:r>
            <a:r>
              <a:rPr lang="en-GB" sz="1600" b="1" dirty="0" smtClean="0"/>
              <a:t>?</a:t>
            </a:r>
          </a:p>
          <a:p>
            <a:pPr marL="0" indent="0" algn="just">
              <a:buNone/>
            </a:pPr>
            <a:endParaRPr lang="en-GB" sz="1600" b="1" dirty="0" smtClean="0"/>
          </a:p>
          <a:p>
            <a:pPr algn="just"/>
            <a:r>
              <a:rPr lang="en-GB" sz="1600" dirty="0" smtClean="0"/>
              <a:t>The corpus’ volume and complexity are not compatible with a deep encoding of all sources in a reasonable amount of time (3-5 years)</a:t>
            </a:r>
          </a:p>
          <a:p>
            <a:pPr algn="just"/>
            <a:r>
              <a:rPr lang="en-GB" sz="1600" dirty="0" smtClean="0"/>
              <a:t>Should we limit the depth of investigation or the width of the corpus?</a:t>
            </a:r>
          </a:p>
          <a:p>
            <a:pPr lvl="1" algn="just"/>
            <a:r>
              <a:rPr lang="en-GB" sz="1400" dirty="0" smtClean="0"/>
              <a:t>Pro depth: The </a:t>
            </a:r>
            <a:r>
              <a:rPr lang="en-GB" sz="1400" dirty="0"/>
              <a:t>project aims </a:t>
            </a:r>
            <a:r>
              <a:rPr lang="en-GB" sz="1400" dirty="0" smtClean="0"/>
              <a:t>at providing assistance </a:t>
            </a:r>
            <a:r>
              <a:rPr lang="en-GB" sz="1400" dirty="0"/>
              <a:t>in reading, investigation and interpretation of the </a:t>
            </a:r>
            <a:r>
              <a:rPr lang="en-GB" sz="1400" dirty="0" smtClean="0"/>
              <a:t>sources – </a:t>
            </a:r>
            <a:r>
              <a:rPr lang="en-GB" sz="1400" dirty="0"/>
              <a:t>a</a:t>
            </a:r>
            <a:r>
              <a:rPr lang="en-GB" sz="1400" dirty="0" smtClean="0"/>
              <a:t> </a:t>
            </a:r>
            <a:r>
              <a:rPr lang="en-GB" sz="1400" dirty="0"/>
              <a:t>deep </a:t>
            </a:r>
            <a:r>
              <a:rPr lang="en-GB" sz="1400" dirty="0" smtClean="0"/>
              <a:t>encoding is </a:t>
            </a:r>
            <a:r>
              <a:rPr lang="en-GB" sz="1400" dirty="0"/>
              <a:t>necessary for that </a:t>
            </a:r>
            <a:r>
              <a:rPr lang="en-GB" sz="1400" dirty="0" smtClean="0"/>
              <a:t>purpose</a:t>
            </a:r>
          </a:p>
          <a:p>
            <a:pPr lvl="1" algn="just"/>
            <a:r>
              <a:rPr lang="en-GB" sz="1400" dirty="0" smtClean="0"/>
              <a:t>Pro width: The strength of digital humanities lies in the serial analysis of large corpora</a:t>
            </a:r>
            <a:r>
              <a:rPr lang="en-GB" sz="1400" dirty="0"/>
              <a:t> </a:t>
            </a:r>
            <a:r>
              <a:rPr lang="en-GB" sz="1400" dirty="0" smtClean="0"/>
              <a:t>– </a:t>
            </a:r>
            <a:r>
              <a:rPr lang="en-GB" sz="1400" dirty="0"/>
              <a:t>t</a:t>
            </a:r>
            <a:r>
              <a:rPr lang="en-GB" sz="1400" dirty="0" smtClean="0"/>
              <a:t>he </a:t>
            </a:r>
            <a:r>
              <a:rPr lang="en-GB" sz="1400" dirty="0"/>
              <a:t>restriction </a:t>
            </a:r>
            <a:r>
              <a:rPr lang="en-GB" sz="1400" dirty="0" smtClean="0"/>
              <a:t>to “case studies”, individual “schools” or “persons” would partly neglect the potential of electronic edition</a:t>
            </a:r>
          </a:p>
          <a:p>
            <a:pPr algn="just"/>
            <a:r>
              <a:rPr lang="en-GB" sz="1600" dirty="0" smtClean="0"/>
              <a:t>A compromise has to be found, reconciling both perspectives by taking into account the specificities of both the corpus and the electronic edition</a:t>
            </a:r>
          </a:p>
          <a:p>
            <a:pPr lvl="1" algn="just"/>
            <a:r>
              <a:rPr lang="en-GB" sz="1300" dirty="0" smtClean="0"/>
              <a:t>All texts </a:t>
            </a:r>
            <a:r>
              <a:rPr lang="en-GB" sz="1300" dirty="0"/>
              <a:t>do not have the same theoretical </a:t>
            </a:r>
            <a:r>
              <a:rPr lang="en-GB" sz="1300" dirty="0" smtClean="0"/>
              <a:t>importance and </a:t>
            </a:r>
            <a:r>
              <a:rPr lang="en-GB" sz="1300" dirty="0"/>
              <a:t>cultural-historical </a:t>
            </a:r>
            <a:r>
              <a:rPr lang="en-GB" sz="1300" dirty="0" smtClean="0"/>
              <a:t>significance</a:t>
            </a:r>
          </a:p>
          <a:p>
            <a:pPr lvl="1" algn="just"/>
            <a:r>
              <a:rPr lang="en-GB" sz="1300" dirty="0"/>
              <a:t>The encoding </a:t>
            </a:r>
            <a:r>
              <a:rPr lang="en-GB" sz="1300" dirty="0" smtClean="0"/>
              <a:t>needs and methods vary according to the sources’ specificities, the questions raised and the schedule of the project</a:t>
            </a:r>
          </a:p>
          <a:p>
            <a:pPr algn="just"/>
            <a:r>
              <a:rPr lang="en-GB" sz="1600" dirty="0" smtClean="0"/>
              <a:t>The choice of the texts and the encoding applied should depend on the intrinsic knowledge </a:t>
            </a:r>
            <a:r>
              <a:rPr lang="en-GB" sz="1600" dirty="0"/>
              <a:t>of </a:t>
            </a:r>
            <a:r>
              <a:rPr lang="en-GB" sz="1600" dirty="0" smtClean="0"/>
              <a:t>the sources </a:t>
            </a:r>
            <a:r>
              <a:rPr lang="en-GB" sz="1600" dirty="0"/>
              <a:t>and </a:t>
            </a:r>
            <a:r>
              <a:rPr lang="en-GB" sz="1600" dirty="0" smtClean="0"/>
              <a:t>not only on historiographical assumptions (important names, forgotten small masters etc.) – </a:t>
            </a:r>
            <a:r>
              <a:rPr lang="en-GB" sz="1600" dirty="0"/>
              <a:t>t</a:t>
            </a:r>
            <a:r>
              <a:rPr lang="en-GB" sz="1600" dirty="0" smtClean="0"/>
              <a:t>his requires a thorough investigation of the corpus </a:t>
            </a:r>
          </a:p>
          <a:p>
            <a:pPr lvl="1" algn="just"/>
            <a:endParaRPr lang="en-GB" sz="1300" dirty="0" smtClean="0"/>
          </a:p>
          <a:p>
            <a:pPr lvl="1" algn="just"/>
            <a:endParaRPr lang="en-GB" sz="1300" dirty="0" smtClean="0"/>
          </a:p>
          <a:p>
            <a:pPr lvl="1" algn="just"/>
            <a:endParaRPr lang="en-GB" sz="13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 smtClean="0">
                <a:latin typeface="Tw Cen MT" charset="0"/>
              </a:rPr>
              <a:t>2. Methodological approach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0598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 smtClean="0">
                <a:latin typeface="Tw Cen MT" charset="0"/>
              </a:rPr>
              <a:t>2. Methodological approach</a:t>
            </a:r>
            <a:endParaRPr lang="en-GB" sz="32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255496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en-GB" sz="1600" b="1" dirty="0" smtClean="0"/>
              <a:t>Possible solution: a modular and explorative approach</a:t>
            </a:r>
          </a:p>
          <a:p>
            <a:pPr algn="just"/>
            <a:r>
              <a:rPr lang="en-GB" sz="1400" dirty="0"/>
              <a:t>U</a:t>
            </a:r>
            <a:r>
              <a:rPr lang="en-GB" sz="1400" dirty="0" smtClean="0"/>
              <a:t>nlike </a:t>
            </a:r>
            <a:r>
              <a:rPr lang="en-GB" sz="1400" dirty="0"/>
              <a:t>paper </a:t>
            </a:r>
            <a:r>
              <a:rPr lang="en-GB" sz="1400" dirty="0" smtClean="0"/>
              <a:t>editions, electronic editions are </a:t>
            </a:r>
            <a:r>
              <a:rPr lang="en-GB" sz="1400" dirty="0"/>
              <a:t>not final, t</a:t>
            </a:r>
            <a:r>
              <a:rPr lang="en-GB" sz="1400" dirty="0" smtClean="0"/>
              <a:t>hey </a:t>
            </a:r>
            <a:r>
              <a:rPr lang="en-GB" sz="1400" dirty="0"/>
              <a:t>can be </a:t>
            </a:r>
            <a:r>
              <a:rPr lang="en-GB" sz="1400" dirty="0" smtClean="0"/>
              <a:t>progressively enriched</a:t>
            </a:r>
          </a:p>
          <a:p>
            <a:pPr lvl="1" algn="just"/>
            <a:r>
              <a:rPr lang="en-GB" sz="1200" dirty="0"/>
              <a:t>Apply a standard encoding, common to all sources </a:t>
            </a:r>
            <a:r>
              <a:rPr lang="en-GB" sz="1200" b="1" dirty="0" smtClean="0"/>
              <a:t>”main corpus”</a:t>
            </a:r>
            <a:endParaRPr lang="en-GB" sz="1200" dirty="0" smtClean="0"/>
          </a:p>
          <a:p>
            <a:pPr lvl="1" algn="just"/>
            <a:r>
              <a:rPr lang="en-GB" sz="1200" dirty="0" smtClean="0"/>
              <a:t>Apply a deep encoding to some sources selected according to different </a:t>
            </a:r>
            <a:r>
              <a:rPr lang="en-GB" sz="1200" dirty="0"/>
              <a:t>criteria and gathered in a </a:t>
            </a:r>
            <a:r>
              <a:rPr lang="en-GB" sz="1200" b="1" dirty="0" smtClean="0"/>
              <a:t>“core </a:t>
            </a:r>
            <a:r>
              <a:rPr lang="en-GB" sz="1200" b="1" dirty="0"/>
              <a:t>corpus” </a:t>
            </a:r>
            <a:endParaRPr lang="en-GB" sz="1200" dirty="0" smtClean="0"/>
          </a:p>
          <a:p>
            <a:pPr lvl="2" algn="just"/>
            <a:r>
              <a:rPr lang="en-GB" sz="1200" dirty="0" smtClean="0"/>
              <a:t>Prior historical and theoretical knowledge  </a:t>
            </a:r>
          </a:p>
          <a:p>
            <a:pPr lvl="2" algn="just"/>
            <a:r>
              <a:rPr lang="en-GB" sz="1200" dirty="0"/>
              <a:t>A</a:t>
            </a:r>
            <a:r>
              <a:rPr lang="en-GB" sz="1200" dirty="0" smtClean="0"/>
              <a:t>ccessibility (former paper or electronic editions) and state </a:t>
            </a:r>
            <a:r>
              <a:rPr lang="en-GB" sz="1200" dirty="0"/>
              <a:t>of </a:t>
            </a:r>
            <a:r>
              <a:rPr lang="en-GB" sz="1200" dirty="0" smtClean="0"/>
              <a:t>research</a:t>
            </a:r>
          </a:p>
          <a:p>
            <a:pPr lvl="2" algn="just"/>
            <a:r>
              <a:rPr lang="en-GB" sz="1200" dirty="0" smtClean="0"/>
              <a:t>Knowledge and insights gained from the investigation of the main corpus</a:t>
            </a:r>
          </a:p>
          <a:p>
            <a:pPr algn="just"/>
            <a:r>
              <a:rPr lang="en-GB" sz="1400" dirty="0" smtClean="0"/>
              <a:t>The balance between the main corpus and the core corpus can be readjusted according to different criteria:</a:t>
            </a:r>
          </a:p>
          <a:p>
            <a:pPr lvl="1" algn="just"/>
            <a:r>
              <a:rPr lang="en-GB" sz="1200" dirty="0" smtClean="0"/>
              <a:t>The investigation of both corpora</a:t>
            </a:r>
          </a:p>
          <a:p>
            <a:pPr lvl="1" algn="just"/>
            <a:r>
              <a:rPr lang="en-GB" sz="1200" dirty="0" smtClean="0"/>
              <a:t>The project’s schedule </a:t>
            </a:r>
          </a:p>
          <a:p>
            <a:pPr lvl="1" algn="just"/>
            <a:r>
              <a:rPr lang="en-GB" sz="1200" dirty="0" smtClean="0"/>
              <a:t>The initiatives in subsequent projects </a:t>
            </a:r>
          </a:p>
          <a:p>
            <a:pPr algn="just"/>
            <a:r>
              <a:rPr lang="en-GB" sz="1400" dirty="0" smtClean="0"/>
              <a:t>The modular and explorative approach questions </a:t>
            </a:r>
            <a:r>
              <a:rPr lang="en-GB" sz="1400" dirty="0"/>
              <a:t>the status of </a:t>
            </a:r>
            <a:r>
              <a:rPr lang="en-GB" sz="1400" dirty="0" smtClean="0"/>
              <a:t>both the </a:t>
            </a:r>
            <a:r>
              <a:rPr lang="en-GB" sz="1400" dirty="0"/>
              <a:t>editor and </a:t>
            </a:r>
            <a:r>
              <a:rPr lang="en-GB" sz="1400" dirty="0" smtClean="0"/>
              <a:t>the edition</a:t>
            </a:r>
          </a:p>
          <a:p>
            <a:pPr lvl="1" algn="just"/>
            <a:r>
              <a:rPr lang="en-GB" sz="1200" dirty="0"/>
              <a:t>Multiple </a:t>
            </a:r>
            <a:r>
              <a:rPr lang="en-GB" sz="1200" dirty="0" smtClean="0"/>
              <a:t>editors</a:t>
            </a:r>
          </a:p>
          <a:p>
            <a:pPr lvl="1" algn="just"/>
            <a:r>
              <a:rPr lang="en-GB" sz="1200" dirty="0" smtClean="0"/>
              <a:t>Multiple editorial strata </a:t>
            </a:r>
          </a:p>
          <a:p>
            <a:pPr lvl="1" algn="just"/>
            <a:endParaRPr lang="en-GB" sz="1500" dirty="0" smtClean="0"/>
          </a:p>
          <a:p>
            <a:pPr algn="just"/>
            <a:endParaRPr lang="en-GB" sz="1200" dirty="0" smtClean="0"/>
          </a:p>
          <a:p>
            <a:pPr algn="just"/>
            <a:endParaRPr lang="en-GB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351343363"/>
              </p:ext>
            </p:extLst>
          </p:nvPr>
        </p:nvGraphicFramePr>
        <p:xfrm>
          <a:off x="5652120" y="2326050"/>
          <a:ext cx="3384376" cy="412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lèche courbée vers la gauche 10"/>
          <p:cNvSpPr/>
          <p:nvPr/>
        </p:nvSpPr>
        <p:spPr>
          <a:xfrm>
            <a:off x="7852952" y="3140968"/>
            <a:ext cx="1111536" cy="29523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Flèche courbée vers la gauche 11"/>
          <p:cNvSpPr/>
          <p:nvPr/>
        </p:nvSpPr>
        <p:spPr>
          <a:xfrm rot="10800000">
            <a:off x="5796137" y="2996952"/>
            <a:ext cx="1111536" cy="29523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52799328"/>
              </p:ext>
            </p:extLst>
          </p:nvPr>
        </p:nvGraphicFramePr>
        <p:xfrm>
          <a:off x="1187624" y="2628166"/>
          <a:ext cx="7056784" cy="297855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324350"/>
                <a:gridCol w="1526638"/>
                <a:gridCol w="933598"/>
                <a:gridCol w="1272198"/>
              </a:tblGrid>
              <a:tr h="432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Encoding</a:t>
                      </a:r>
                      <a:endParaRPr lang="en-GB" sz="16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Task</a:t>
                      </a:r>
                      <a:endParaRPr lang="en-GB" sz="16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Status</a:t>
                      </a:r>
                      <a:endParaRPr lang="en-GB" sz="16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Corpus</a:t>
                      </a:r>
                      <a:endParaRPr lang="en-GB" sz="16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Flat text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Transcription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red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main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Typography, abbreviation, punctuation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Normalization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orange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9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Hyphenation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9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Text structure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Segmentation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9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Tables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yellow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core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Musical examples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9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Additions, deletions and corrections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Interpretation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green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2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Persons, works, places, musical terminology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9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noProof="0" dirty="0" smtClean="0">
                          <a:effectLst/>
                        </a:rPr>
                        <a:t>Citations</a:t>
                      </a:r>
                      <a:endParaRPr lang="en-GB" sz="1300" noProof="0" dirty="0">
                        <a:effectLst/>
                        <a:latin typeface="Calibri" charset="0"/>
                        <a:ea typeface="DengXian" charset="-122"/>
                        <a:cs typeface="Arial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 smtClean="0">
                <a:latin typeface="Tw Cen MT" charset="0"/>
              </a:rPr>
              <a:t>2. Methodological approach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580724" y="1628800"/>
            <a:ext cx="7231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b="1" dirty="0"/>
              <a:t>Possible solution: a modular and explorative approach</a:t>
            </a:r>
          </a:p>
        </p:txBody>
      </p:sp>
    </p:spTree>
    <p:extLst>
      <p:ext uri="{BB962C8B-B14F-4D97-AF65-F5344CB8AC3E}">
        <p14:creationId xmlns:p14="http://schemas.microsoft.com/office/powerpoint/2010/main" val="18442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3. Encoding tools and techniques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/>
          <a:lstStyle/>
          <a:p>
            <a:pPr marL="0" indent="0" algn="just">
              <a:buNone/>
            </a:pPr>
            <a:r>
              <a:rPr lang="en-GB" sz="1600" b="1" dirty="0" smtClean="0"/>
              <a:t>TMG_&lt;/Tagger&gt;: </a:t>
            </a:r>
          </a:p>
          <a:p>
            <a:pPr algn="just"/>
            <a:r>
              <a:rPr lang="en-GB" sz="1400" dirty="0" smtClean="0"/>
              <a:t>Created to reduce the time needed to encode the texts and to help researchers in humanities create with minimal technical background and maximal ergonomics a TEI document according to their needs</a:t>
            </a:r>
          </a:p>
          <a:p>
            <a:pPr algn="just"/>
            <a:r>
              <a:rPr lang="en-GB" sz="1400" dirty="0" smtClean="0"/>
              <a:t>Developed in Java (JDK 8) during the preliminary phase according to the problems and encoding needs encountered</a:t>
            </a:r>
          </a:p>
          <a:p>
            <a:pPr algn="just"/>
            <a:r>
              <a:rPr lang="en-GB" sz="1400" dirty="0" smtClean="0"/>
              <a:t>Implements different libraries (tags, persons, places etc.) and several encoding and detection algorithms </a:t>
            </a:r>
          </a:p>
          <a:p>
            <a:pPr algn="just"/>
            <a:r>
              <a:rPr lang="en-GB" sz="1400" dirty="0" smtClean="0"/>
              <a:t>Focussed currently on low-level units (characters, words) and extended in the medium term to take into account higher hierarchical units </a:t>
            </a:r>
          </a:p>
          <a:p>
            <a:pPr algn="just"/>
            <a:endParaRPr lang="en-GB" sz="1400" b="1" dirty="0" smtClean="0"/>
          </a:p>
          <a:p>
            <a:pPr algn="just"/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56" y="3828678"/>
            <a:ext cx="5832976" cy="25526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27456" y="6381329"/>
            <a:ext cx="2657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TMG_&lt;/Tagger</a:t>
            </a:r>
            <a:r>
              <a:rPr lang="en-GB" sz="1000" dirty="0" smtClean="0"/>
              <a:t>&gt;, main window.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581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/>
          <a:lstStyle/>
          <a:p>
            <a:pPr marL="0" indent="0">
              <a:buNone/>
            </a:pPr>
            <a:r>
              <a:rPr lang="en-GB" sz="1400" b="1" dirty="0" smtClean="0"/>
              <a:t>1. Transcription  </a:t>
            </a:r>
          </a:p>
          <a:p>
            <a:r>
              <a:rPr lang="en-GB" sz="1400" dirty="0" smtClean="0"/>
              <a:t>OCR software specialized in the </a:t>
            </a:r>
            <a:r>
              <a:rPr lang="en-GB" sz="1400" dirty="0" err="1" smtClean="0"/>
              <a:t>Fraktur</a:t>
            </a:r>
            <a:r>
              <a:rPr lang="en-GB" sz="1400" dirty="0" smtClean="0"/>
              <a:t> fonts does not provide the quality of restitution expected</a:t>
            </a:r>
          </a:p>
          <a:p>
            <a:r>
              <a:rPr lang="en-GB" sz="1400" dirty="0" smtClean="0"/>
              <a:t>Double-key transcriptions of the sources provided by the </a:t>
            </a:r>
            <a:r>
              <a:rPr lang="en-GB" sz="1400" dirty="0" err="1" smtClean="0"/>
              <a:t>Kompetenzzentrum</a:t>
            </a:r>
            <a:r>
              <a:rPr lang="en-GB" sz="1400" dirty="0" smtClean="0"/>
              <a:t> Trier (99,95% accuracy)</a:t>
            </a:r>
          </a:p>
          <a:p>
            <a:r>
              <a:rPr lang="en-GB" sz="1400" dirty="0" smtClean="0"/>
              <a:t>The special characters found in the sources are encoded in TUSTEP notation (</a:t>
            </a:r>
            <a:r>
              <a:rPr lang="en-GB" sz="1400" dirty="0" err="1"/>
              <a:t>TUebingen</a:t>
            </a:r>
            <a:r>
              <a:rPr lang="en-GB" sz="1400" dirty="0"/>
              <a:t> System of </a:t>
            </a:r>
            <a:r>
              <a:rPr lang="en-GB" sz="1400" dirty="0" err="1"/>
              <a:t>TExt</a:t>
            </a:r>
            <a:r>
              <a:rPr lang="en-GB" sz="1400" dirty="0"/>
              <a:t> processing </a:t>
            </a:r>
            <a:r>
              <a:rPr lang="en-GB" sz="1400" dirty="0" smtClean="0"/>
              <a:t>Programs), which has to be converted to Unicode: 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>
              <a:hlinkClick r:id="rId2"/>
            </a:endParaRPr>
          </a:p>
          <a:p>
            <a:pPr marL="0" indent="0">
              <a:buNone/>
            </a:pPr>
            <a:endParaRPr lang="en-GB" sz="1400" dirty="0">
              <a:hlinkClick r:id="rId2"/>
            </a:endParaRPr>
          </a:p>
          <a:p>
            <a:pPr marL="0" indent="0">
              <a:buNone/>
            </a:pPr>
            <a:r>
              <a:rPr lang="en-GB" sz="1400" dirty="0" smtClean="0">
                <a:hlinkClick r:id="rId2"/>
              </a:rPr>
              <a:t>Example: Glarean, Isagoge (1516).</a:t>
            </a:r>
            <a:endParaRPr lang="en-GB" sz="14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GB" sz="3200" dirty="0" smtClean="0"/>
              <a:t>3. Encoding tools and techniques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899592" y="3212976"/>
            <a:ext cx="4896544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"/>
          <a:stretch/>
        </p:blipFill>
        <p:spPr>
          <a:xfrm>
            <a:off x="989345" y="3356992"/>
            <a:ext cx="4662775" cy="13349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91290" y="4050816"/>
            <a:ext cx="3241150" cy="2546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21088"/>
            <a:ext cx="2987588" cy="2088232"/>
          </a:xfrm>
          <a:prstGeom prst="rect">
            <a:avLst/>
          </a:prstGeom>
        </p:spPr>
      </p:pic>
      <p:sp>
        <p:nvSpPr>
          <p:cNvPr id="11" name="Flèche à angle droit 10"/>
          <p:cNvSpPr/>
          <p:nvPr/>
        </p:nvSpPr>
        <p:spPr>
          <a:xfrm rot="5400000">
            <a:off x="3527884" y="4617132"/>
            <a:ext cx="1008112" cy="1368152"/>
          </a:xfrm>
          <a:prstGeom prst="bentUpArrow">
            <a:avLst>
              <a:gd name="adj1" fmla="val 12344"/>
              <a:gd name="adj2" fmla="val 25000"/>
              <a:gd name="adj3" fmla="val 250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608" y="4005064"/>
            <a:ext cx="3672408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93" y="4172776"/>
            <a:ext cx="3338986" cy="168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1" grpId="1" animBg="1"/>
      <p:bldP spid="1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GB" sz="3200" dirty="0" smtClean="0"/>
              <a:t>3. Encoding tools and techniques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/>
          <a:lstStyle/>
          <a:p>
            <a:pPr marL="0" indent="0">
              <a:buNone/>
            </a:pPr>
            <a:r>
              <a:rPr lang="en-GB" sz="1400" b="1" dirty="0"/>
              <a:t>2</a:t>
            </a:r>
            <a:r>
              <a:rPr lang="en-GB" sz="1400" b="1" dirty="0" smtClean="0"/>
              <a:t>. Normalization</a:t>
            </a:r>
          </a:p>
          <a:p>
            <a:r>
              <a:rPr lang="en-GB" sz="1400" dirty="0" smtClean="0"/>
              <a:t>Typography and abbreviations are encoded semi-automatically with the tagger according to a specific algorithm</a:t>
            </a:r>
          </a:p>
          <a:p>
            <a:r>
              <a:rPr lang="en-GB" sz="1400" dirty="0" smtClean="0"/>
              <a:t>Punctuation is encoded semi-automatically</a:t>
            </a:r>
          </a:p>
          <a:p>
            <a:pPr lvl="1"/>
            <a:r>
              <a:rPr lang="en-GB" sz="1100" dirty="0"/>
              <a:t>Automatic replacements for “/” </a:t>
            </a:r>
            <a:r>
              <a:rPr lang="en-GB" sz="1100" dirty="0" smtClean="0"/>
              <a:t>⟹ “,”</a:t>
            </a:r>
          </a:p>
          <a:p>
            <a:pPr lvl="1"/>
            <a:r>
              <a:rPr lang="en-GB" sz="1100" dirty="0" smtClean="0"/>
              <a:t>Editor’s intervention for contextual choices “;” or “,” etc. </a:t>
            </a:r>
          </a:p>
          <a:p>
            <a:r>
              <a:rPr lang="en-GB" sz="1400" dirty="0" smtClean="0"/>
              <a:t>Hyphens are encoded automatically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>
                <a:hlinkClick r:id="rId3"/>
              </a:rPr>
              <a:t>Example: Dedekind, Eine Kinder Music (1589)</a:t>
            </a:r>
            <a:r>
              <a:rPr lang="en-GB" sz="1400" dirty="0" smtClean="0"/>
              <a:t>.</a:t>
            </a:r>
            <a:endParaRPr lang="en-GB" sz="1400" dirty="0"/>
          </a:p>
          <a:p>
            <a:pPr lvl="1"/>
            <a:endParaRPr lang="en-GB" sz="1100" dirty="0" smtClean="0"/>
          </a:p>
          <a:p>
            <a:pPr lvl="1"/>
            <a:endParaRPr lang="en-GB" sz="11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>
              <a:hlinkClick r:id="rId4"/>
            </a:endParaRPr>
          </a:p>
          <a:p>
            <a:pPr marL="0" indent="0">
              <a:buNone/>
            </a:pPr>
            <a:endParaRPr lang="en-GB" sz="1400" dirty="0">
              <a:hlinkClick r:id="rId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576" y="3645024"/>
            <a:ext cx="3384376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29674"/>
            <a:ext cx="3096344" cy="1729882"/>
          </a:xfrm>
          <a:prstGeom prst="rect">
            <a:avLst/>
          </a:prstGeom>
        </p:spPr>
      </p:pic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862025948"/>
              </p:ext>
            </p:extLst>
          </p:nvPr>
        </p:nvGraphicFramePr>
        <p:xfrm>
          <a:off x="580889" y="2636912"/>
          <a:ext cx="82169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" r="2231"/>
          <a:stretch/>
        </p:blipFill>
        <p:spPr>
          <a:xfrm>
            <a:off x="998364" y="3714662"/>
            <a:ext cx="2853556" cy="17247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39218" y="5085184"/>
            <a:ext cx="5225269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t="4930" b="40841"/>
          <a:stretch/>
        </p:blipFill>
        <p:spPr>
          <a:xfrm>
            <a:off x="3851920" y="5229200"/>
            <a:ext cx="4913344" cy="792088"/>
          </a:xfrm>
          <a:prstGeom prst="rect">
            <a:avLst/>
          </a:prstGeom>
        </p:spPr>
      </p:pic>
      <p:sp>
        <p:nvSpPr>
          <p:cNvPr id="15" name="Flèche à angle droit 14"/>
          <p:cNvSpPr/>
          <p:nvPr/>
        </p:nvSpPr>
        <p:spPr>
          <a:xfrm rot="16200000" flipH="1" flipV="1">
            <a:off x="2422129" y="5506864"/>
            <a:ext cx="504057" cy="524795"/>
          </a:xfrm>
          <a:prstGeom prst="bentUpArrow">
            <a:avLst>
              <a:gd name="adj1" fmla="val 11448"/>
              <a:gd name="adj2" fmla="val 25000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555776" y="3645024"/>
            <a:ext cx="0" cy="3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55776" y="3645024"/>
            <a:ext cx="5616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8172400" y="364502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2005346" y="4077072"/>
            <a:ext cx="478422" cy="266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Graphic spid="7" grpId="0">
        <p:bldAsOne/>
      </p:bldGraphic>
      <p:bldGraphic spid="7" grpId="1">
        <p:bldAsOne/>
      </p:bldGraphic>
      <p:bldP spid="14" grpId="0" animBg="1"/>
      <p:bldP spid="15" grpId="0" animBg="1"/>
      <p:bldP spid="15" grpId="1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édian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pitaux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29445</TotalTime>
  <Words>1442</Words>
  <Application>Microsoft Macintosh PowerPoint</Application>
  <PresentationFormat>Présentation à l'écran (4:3)</PresentationFormat>
  <Paragraphs>252</Paragraphs>
  <Slides>14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Calibri</vt:lpstr>
      <vt:lpstr>DengXian</vt:lpstr>
      <vt:lpstr>ＭＳ Ｐゴシック</vt:lpstr>
      <vt:lpstr>Tw Cen MT</vt:lpstr>
      <vt:lpstr>Wingdings</vt:lpstr>
      <vt:lpstr>Wingdings 2</vt:lpstr>
      <vt:lpstr>Arial</vt:lpstr>
      <vt:lpstr>Médian</vt:lpstr>
      <vt:lpstr>Thesaurus Musicarum Germanicarum and the "Law of the Stimulative Arrears" ?    Christophe Guillotel-Nothmann </vt:lpstr>
      <vt:lpstr>1. Project’s aims, outcomes and challenges </vt:lpstr>
      <vt:lpstr>1. Project’s aims, outcomes and challenges </vt:lpstr>
      <vt:lpstr>2. Methodological approach</vt:lpstr>
      <vt:lpstr>2. Methodological approach</vt:lpstr>
      <vt:lpstr>2. Methodological approach</vt:lpstr>
      <vt:lpstr>3. Encoding tools and techniques</vt:lpstr>
      <vt:lpstr>3. Encoding tools and techniques</vt:lpstr>
      <vt:lpstr>3. Encoding tools and techniques</vt:lpstr>
      <vt:lpstr>3. Encoding tools and techniques</vt:lpstr>
      <vt:lpstr>3. Encoding tools and techniques</vt:lpstr>
      <vt:lpstr>3. Encoding tools and techniques</vt:lpstr>
      <vt:lpstr>3. Encoding tools and techniques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Théorie et évolution du langage</dc:title>
  <dc:creator>Utilisateur Windows</dc:creator>
  <cp:lastModifiedBy>Christophe Guillotel-Nothmann</cp:lastModifiedBy>
  <cp:revision>1588</cp:revision>
  <dcterms:created xsi:type="dcterms:W3CDTF">2008-03-20T08:51:41Z</dcterms:created>
  <dcterms:modified xsi:type="dcterms:W3CDTF">2016-05-06T09:44:31Z</dcterms:modified>
</cp:coreProperties>
</file>